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4" r:id="rId2"/>
  </p:sldMasterIdLst>
  <p:notesMasterIdLst>
    <p:notesMasterId r:id="rId89"/>
  </p:notesMasterIdLst>
  <p:sldIdLst>
    <p:sldId id="256" r:id="rId3"/>
    <p:sldId id="800" r:id="rId4"/>
    <p:sldId id="801" r:id="rId5"/>
    <p:sldId id="789" r:id="rId6"/>
    <p:sldId id="787" r:id="rId7"/>
    <p:sldId id="802" r:id="rId8"/>
    <p:sldId id="260" r:id="rId9"/>
    <p:sldId id="798" r:id="rId10"/>
    <p:sldId id="327" r:id="rId11"/>
    <p:sldId id="786" r:id="rId12"/>
    <p:sldId id="257" r:id="rId13"/>
    <p:sldId id="261" r:id="rId14"/>
    <p:sldId id="262" r:id="rId15"/>
    <p:sldId id="263" r:id="rId16"/>
    <p:sldId id="334" r:id="rId17"/>
    <p:sldId id="274" r:id="rId18"/>
    <p:sldId id="275" r:id="rId19"/>
    <p:sldId id="340" r:id="rId20"/>
    <p:sldId id="328" r:id="rId21"/>
    <p:sldId id="265" r:id="rId22"/>
    <p:sldId id="266" r:id="rId23"/>
    <p:sldId id="267" r:id="rId24"/>
    <p:sldId id="268" r:id="rId25"/>
    <p:sldId id="269" r:id="rId26"/>
    <p:sldId id="270" r:id="rId27"/>
    <p:sldId id="272" r:id="rId28"/>
    <p:sldId id="308" r:id="rId29"/>
    <p:sldId id="784" r:id="rId30"/>
    <p:sldId id="283" r:id="rId31"/>
    <p:sldId id="284" r:id="rId32"/>
    <p:sldId id="285" r:id="rId33"/>
    <p:sldId id="785" r:id="rId34"/>
    <p:sldId id="315" r:id="rId35"/>
    <p:sldId id="316" r:id="rId36"/>
    <p:sldId id="317" r:id="rId37"/>
    <p:sldId id="300" r:id="rId38"/>
    <p:sldId id="301" r:id="rId39"/>
    <p:sldId id="303" r:id="rId40"/>
    <p:sldId id="306" r:id="rId41"/>
    <p:sldId id="307" r:id="rId42"/>
    <p:sldId id="323" r:id="rId43"/>
    <p:sldId id="276" r:id="rId44"/>
    <p:sldId id="277" r:id="rId45"/>
    <p:sldId id="278" r:id="rId46"/>
    <p:sldId id="805" r:id="rId47"/>
    <p:sldId id="341" r:id="rId48"/>
    <p:sldId id="280" r:id="rId49"/>
    <p:sldId id="281" r:id="rId50"/>
    <p:sldId id="783" r:id="rId51"/>
    <p:sldId id="282" r:id="rId52"/>
    <p:sldId id="286" r:id="rId53"/>
    <p:sldId id="287" r:id="rId54"/>
    <p:sldId id="288" r:id="rId55"/>
    <p:sldId id="289" r:id="rId56"/>
    <p:sldId id="782" r:id="rId57"/>
    <p:sldId id="774" r:id="rId58"/>
    <p:sldId id="290" r:id="rId59"/>
    <p:sldId id="291" r:id="rId60"/>
    <p:sldId id="292" r:id="rId61"/>
    <p:sldId id="804" r:id="rId62"/>
    <p:sldId id="294" r:id="rId63"/>
    <p:sldId id="295" r:id="rId64"/>
    <p:sldId id="296" r:id="rId65"/>
    <p:sldId id="297" r:id="rId66"/>
    <p:sldId id="298" r:id="rId67"/>
    <p:sldId id="299" r:id="rId68"/>
    <p:sldId id="803" r:id="rId69"/>
    <p:sldId id="309" r:id="rId70"/>
    <p:sldId id="310" r:id="rId71"/>
    <p:sldId id="311" r:id="rId72"/>
    <p:sldId id="312" r:id="rId73"/>
    <p:sldId id="313" r:id="rId74"/>
    <p:sldId id="314" r:id="rId75"/>
    <p:sldId id="339" r:id="rId76"/>
    <p:sldId id="320" r:id="rId77"/>
    <p:sldId id="324" r:id="rId78"/>
    <p:sldId id="325" r:id="rId79"/>
    <p:sldId id="326" r:id="rId80"/>
    <p:sldId id="797" r:id="rId81"/>
    <p:sldId id="791" r:id="rId82"/>
    <p:sldId id="792" r:id="rId83"/>
    <p:sldId id="793" r:id="rId84"/>
    <p:sldId id="794" r:id="rId85"/>
    <p:sldId id="795" r:id="rId86"/>
    <p:sldId id="796" r:id="rId87"/>
    <p:sldId id="318" r:id="rId88"/>
  </p:sldIdLst>
  <p:sldSz cx="12192000" cy="6858000"/>
  <p:notesSz cx="6858000" cy="9144000"/>
  <p:embeddedFontLst>
    <p:embeddedFont>
      <p:font typeface="DFKai-SB" panose="03000509000000000000" pitchFamily="65" charset="-120"/>
      <p:regular r:id="rId90"/>
    </p:embeddedFont>
    <p:embeddedFont>
      <p:font typeface="Calibri" panose="020F0502020204030204" pitchFamily="34" charset="0"/>
      <p:regular r:id="rId91"/>
      <p:bold r:id="rId92"/>
      <p:italic r:id="rId93"/>
      <p:boldItalic r:id="rId94"/>
    </p:embeddedFont>
    <p:embeddedFont>
      <p:font typeface="Roboto" panose="02000000000000000000" pitchFamily="2" charset="0"/>
      <p:regular r:id="rId95"/>
      <p:bold r:id="rId96"/>
      <p:italic r:id="rId97"/>
      <p:boldItalic r:id="rId98"/>
    </p:embeddedFont>
    <p:embeddedFont>
      <p:font typeface="微軟正黑體" panose="020B0604030504040204" pitchFamily="34" charset="-120"/>
      <p:regular r:id="rId99"/>
      <p:bold r:id="rId100"/>
    </p:embeddedFont>
    <p:embeddedFont>
      <p:font typeface="微軟正黑體" panose="020B0604030504040204" pitchFamily="34" charset="-120"/>
      <p:regular r:id="rId99"/>
      <p:bold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04" roundtripDataSignature="AMtx7mi+YO1LMmFYBGQZNBYWr0+jgGkJ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a:srgbClr val="FFD04B"/>
    <a:srgbClr val="000000"/>
    <a:srgbClr val="0F27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1108C-F78C-4CF8-8730-EDD5B7A80540}">
  <a:tblStyle styleId="{E271108C-F78C-4CF8-8730-EDD5B7A80540}" styleName="Table_0">
    <a:wholeTbl>
      <a:tcTxStyle b="off" i="off">
        <a:font>
          <a:latin typeface="Times New Roman"/>
          <a:ea typeface="Times New Roman"/>
          <a:cs typeface="Times New Roman"/>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Times New Roman"/>
          <a:ea typeface="Times New Roman"/>
          <a:cs typeface="Times New Roman"/>
        </a:font>
        <a:schemeClr val="lt1"/>
      </a:tcTxStyle>
      <a:tcStyle>
        <a:tcBdr/>
        <a:fill>
          <a:solidFill>
            <a:schemeClr val="accent1"/>
          </a:solidFill>
        </a:fill>
      </a:tcStyle>
    </a:lastCol>
    <a:firstCol>
      <a:tcTxStyle b="on" i="off">
        <a:font>
          <a:latin typeface="Times New Roman"/>
          <a:ea typeface="Times New Roman"/>
          <a:cs typeface="Times New Roman"/>
        </a:font>
        <a:schemeClr val="lt1"/>
      </a:tcTxStyle>
      <a:tcStyle>
        <a:tcBdr/>
        <a:fill>
          <a:solidFill>
            <a:schemeClr val="accent1"/>
          </a:solidFill>
        </a:fill>
      </a:tcStyle>
    </a:firstCol>
    <a:lastRow>
      <a:tcTxStyle b="on" i="off">
        <a:font>
          <a:latin typeface="Times New Roman"/>
          <a:ea typeface="Times New Roman"/>
          <a:cs typeface="Times New Roman"/>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imes New Roman"/>
          <a:ea typeface="Times New Roman"/>
          <a:cs typeface="Times New Roman"/>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90" autoAdjust="0"/>
  </p:normalViewPr>
  <p:slideViewPr>
    <p:cSldViewPr snapToGrid="0">
      <p:cViewPr varScale="1">
        <p:scale>
          <a:sx n="76" d="100"/>
          <a:sy n="76" d="100"/>
        </p:scale>
        <p:origin x="191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5.fntdata"/><Relationship Id="rId9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6/11/relationships/changesInfo" Target="changesInfos/changesInfo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8.fntdata"/><Relationship Id="rId104" Type="http://customschemas.google.com/relationships/presentationmetadata" Target="meta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1.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紹詷 張" userId="1879d2872d9ad238" providerId="Windows Live" clId="Web-{F42FC81E-3882-1D31-B9B7-D24174CC7ECD}"/>
    <pc:docChg chg="addSld modSld">
      <pc:chgData name="紹詷 張" userId="1879d2872d9ad238" providerId="Windows Live" clId="Web-{F42FC81E-3882-1D31-B9B7-D24174CC7ECD}" dt="2025-09-08T07:52:06.674" v="22" actId="20577"/>
      <pc:docMkLst>
        <pc:docMk/>
      </pc:docMkLst>
      <pc:sldChg chg="modSp">
        <pc:chgData name="紹詷 張" userId="1879d2872d9ad238" providerId="Windows Live" clId="Web-{F42FC81E-3882-1D31-B9B7-D24174CC7ECD}" dt="2025-09-08T07:51:42.812" v="20" actId="20577"/>
        <pc:sldMkLst>
          <pc:docMk/>
          <pc:sldMk cId="0" sldId="294"/>
        </pc:sldMkLst>
        <pc:spChg chg="mod">
          <ac:chgData name="紹詷 張" userId="1879d2872d9ad238" providerId="Windows Live" clId="Web-{F42FC81E-3882-1D31-B9B7-D24174CC7ECD}" dt="2025-09-08T07:51:39.561" v="19" actId="20577"/>
          <ac:spMkLst>
            <pc:docMk/>
            <pc:sldMk cId="0" sldId="294"/>
            <ac:spMk id="814" creationId="{00000000-0000-0000-0000-000000000000}"/>
          </ac:spMkLst>
        </pc:spChg>
        <pc:spChg chg="mod">
          <ac:chgData name="紹詷 張" userId="1879d2872d9ad238" providerId="Windows Live" clId="Web-{F42FC81E-3882-1D31-B9B7-D24174CC7ECD}" dt="2025-09-08T07:51:42.812" v="20" actId="20577"/>
          <ac:spMkLst>
            <pc:docMk/>
            <pc:sldMk cId="0" sldId="294"/>
            <ac:spMk id="817" creationId="{00000000-0000-0000-0000-000000000000}"/>
          </ac:spMkLst>
        </pc:spChg>
      </pc:sldChg>
      <pc:sldChg chg="modSp">
        <pc:chgData name="紹詷 張" userId="1879d2872d9ad238" providerId="Windows Live" clId="Web-{F42FC81E-3882-1D31-B9B7-D24174CC7ECD}" dt="2025-09-08T07:52:06.674" v="22" actId="20577"/>
        <pc:sldMkLst>
          <pc:docMk/>
          <pc:sldMk cId="0" sldId="310"/>
        </pc:sldMkLst>
        <pc:spChg chg="mod">
          <ac:chgData name="紹詷 張" userId="1879d2872d9ad238" providerId="Windows Live" clId="Web-{F42FC81E-3882-1D31-B9B7-D24174CC7ECD}" dt="2025-09-08T07:52:06.674" v="22" actId="20577"/>
          <ac:spMkLst>
            <pc:docMk/>
            <pc:sldMk cId="0" sldId="310"/>
            <ac:spMk id="1182" creationId="{00000000-0000-0000-0000-000000000000}"/>
          </ac:spMkLst>
        </pc:spChg>
      </pc:sldChg>
      <pc:sldChg chg="addSp delSp modSp">
        <pc:chgData name="紹詷 張" userId="1879d2872d9ad238" providerId="Windows Live" clId="Web-{F42FC81E-3882-1D31-B9B7-D24174CC7ECD}" dt="2025-09-08T07:49:07.730" v="18" actId="1076"/>
        <pc:sldMkLst>
          <pc:docMk/>
          <pc:sldMk cId="2750774869" sldId="798"/>
        </pc:sldMkLst>
        <pc:picChg chg="add mod">
          <ac:chgData name="紹詷 張" userId="1879d2872d9ad238" providerId="Windows Live" clId="Web-{F42FC81E-3882-1D31-B9B7-D24174CC7ECD}" dt="2025-09-08T07:49:07.730" v="18" actId="1076"/>
          <ac:picMkLst>
            <pc:docMk/>
            <pc:sldMk cId="2750774869" sldId="798"/>
            <ac:picMk id="4" creationId="{2F6D7F1E-3F4F-29B3-A3E0-46482EB21A31}"/>
          </ac:picMkLst>
        </pc:picChg>
        <pc:picChg chg="del">
          <ac:chgData name="紹詷 張" userId="1879d2872d9ad238" providerId="Windows Live" clId="Web-{F42FC81E-3882-1D31-B9B7-D24174CC7ECD}" dt="2025-09-08T07:48:53.418" v="7"/>
          <ac:picMkLst>
            <pc:docMk/>
            <pc:sldMk cId="2750774869" sldId="798"/>
            <ac:picMk id="5" creationId="{B635554A-771B-4407-AC61-FEC3B6CCC780}"/>
          </ac:picMkLst>
        </pc:picChg>
      </pc:sldChg>
      <pc:sldChg chg="addSp delSp modSp add replId">
        <pc:chgData name="紹詷 張" userId="1879d2872d9ad238" providerId="Windows Live" clId="Web-{F42FC81E-3882-1D31-B9B7-D24174CC7ECD}" dt="2025-09-08T07:46:19.916" v="6" actId="1076"/>
        <pc:sldMkLst>
          <pc:docMk/>
          <pc:sldMk cId="3931004214" sldId="799"/>
        </pc:sldMkLst>
        <pc:picChg chg="add mod">
          <ac:chgData name="紹詷 張" userId="1879d2872d9ad238" providerId="Windows Live" clId="Web-{F42FC81E-3882-1D31-B9B7-D24174CC7ECD}" dt="2025-09-08T07:46:19.916" v="6" actId="1076"/>
          <ac:picMkLst>
            <pc:docMk/>
            <pc:sldMk cId="3931004214" sldId="799"/>
            <ac:picMk id="4" creationId="{D753E3F5-1120-A42B-5DBB-2EF0DC2A1318}"/>
          </ac:picMkLst>
        </pc:picChg>
        <pc:picChg chg="del">
          <ac:chgData name="紹詷 張" userId="1879d2872d9ad238" providerId="Windows Live" clId="Web-{F42FC81E-3882-1D31-B9B7-D24174CC7ECD}" dt="2025-09-08T07:45:00.025" v="1"/>
          <ac:picMkLst>
            <pc:docMk/>
            <pc:sldMk cId="3931004214" sldId="799"/>
            <ac:picMk id="5" creationId="{BB069EAC-448D-C8B3-73EB-039D1AFE571D}"/>
          </ac:picMkLst>
        </pc:picChg>
      </pc:sldChg>
    </pc:docChg>
  </pc:docChgLst>
  <pc:docChgLst>
    <pc:chgData name="子晏 黃" userId="9c82100bde48d87c" providerId="LiveId" clId="{ADD907DC-1AB7-47B8-BBA1-EB6E330A479A}"/>
    <pc:docChg chg="modSld sldOrd">
      <pc:chgData name="子晏 黃" userId="9c82100bde48d87c" providerId="LiveId" clId="{ADD907DC-1AB7-47B8-BBA1-EB6E330A479A}" dt="2025-09-11T06:43:54.207" v="3" actId="20577"/>
      <pc:docMkLst>
        <pc:docMk/>
      </pc:docMkLst>
      <pc:sldChg chg="ord">
        <pc:chgData name="子晏 黃" userId="9c82100bde48d87c" providerId="LiveId" clId="{ADD907DC-1AB7-47B8-BBA1-EB6E330A479A}" dt="2025-09-11T03:59:44.162" v="2"/>
        <pc:sldMkLst>
          <pc:docMk/>
          <pc:sldMk cId="0" sldId="257"/>
        </pc:sldMkLst>
      </pc:sldChg>
      <pc:sldChg chg="modSp mod">
        <pc:chgData name="子晏 黃" userId="9c82100bde48d87c" providerId="LiveId" clId="{ADD907DC-1AB7-47B8-BBA1-EB6E330A479A}" dt="2025-09-11T06:43:54.207" v="3" actId="20577"/>
        <pc:sldMkLst>
          <pc:docMk/>
          <pc:sldMk cId="0" sldId="261"/>
        </pc:sldMkLst>
        <pc:spChg chg="mod">
          <ac:chgData name="子晏 黃" userId="9c82100bde48d87c" providerId="LiveId" clId="{ADD907DC-1AB7-47B8-BBA1-EB6E330A479A}" dt="2025-09-11T06:43:54.207" v="3" actId="20577"/>
          <ac:spMkLst>
            <pc:docMk/>
            <pc:sldMk cId="0" sldId="261"/>
            <ac:spMk id="177" creationId="{00000000-0000-0000-0000-000000000000}"/>
          </ac:spMkLst>
        </pc:spChg>
      </pc:sldChg>
      <pc:sldChg chg="modSp mod">
        <pc:chgData name="子晏 黃" userId="9c82100bde48d87c" providerId="LiveId" clId="{ADD907DC-1AB7-47B8-BBA1-EB6E330A479A}" dt="2025-09-11T03:59:31.534" v="0" actId="20577"/>
        <pc:sldMkLst>
          <pc:docMk/>
          <pc:sldMk cId="100570028" sldId="324"/>
        </pc:sldMkLst>
        <pc:spChg chg="mod">
          <ac:chgData name="子晏 黃" userId="9c82100bde48d87c" providerId="LiveId" clId="{ADD907DC-1AB7-47B8-BBA1-EB6E330A479A}" dt="2025-09-11T03:59:31.534" v="0" actId="20577"/>
          <ac:spMkLst>
            <pc:docMk/>
            <pc:sldMk cId="100570028" sldId="324"/>
            <ac:spMk id="143" creationId="{00000000-0000-0000-0000-000000000000}"/>
          </ac:spMkLst>
        </pc:spChg>
      </pc:sldChg>
    </pc:docChg>
  </pc:docChgLst>
  <pc:docChgLst>
    <pc:chgData name="子晏 黃" userId="9c82100bde48d87c" providerId="LiveId" clId="{FCDAE723-AF00-44C0-9054-7678AFCF2D8A}"/>
    <pc:docChg chg="undo custSel addSld delSld modSld">
      <pc:chgData name="子晏 黃" userId="9c82100bde48d87c" providerId="LiveId" clId="{FCDAE723-AF00-44C0-9054-7678AFCF2D8A}" dt="2025-09-12T06:52:51.557" v="37" actId="20577"/>
      <pc:docMkLst>
        <pc:docMk/>
      </pc:docMkLst>
      <pc:sldChg chg="modNotesTx">
        <pc:chgData name="子晏 黃" userId="9c82100bde48d87c" providerId="LiveId" clId="{FCDAE723-AF00-44C0-9054-7678AFCF2D8A}" dt="2025-09-12T06:47:46.812" v="0" actId="20577"/>
        <pc:sldMkLst>
          <pc:docMk/>
          <pc:sldMk cId="0" sldId="256"/>
        </pc:sldMkLst>
      </pc:sldChg>
      <pc:sldChg chg="modNotesTx">
        <pc:chgData name="子晏 黃" userId="9c82100bde48d87c" providerId="LiveId" clId="{FCDAE723-AF00-44C0-9054-7678AFCF2D8A}" dt="2025-09-12T06:47:53.008" v="1" actId="20577"/>
        <pc:sldMkLst>
          <pc:docMk/>
          <pc:sldMk cId="0" sldId="262"/>
        </pc:sldMkLst>
      </pc:sldChg>
      <pc:sldChg chg="modNotesTx">
        <pc:chgData name="子晏 黃" userId="9c82100bde48d87c" providerId="LiveId" clId="{FCDAE723-AF00-44C0-9054-7678AFCF2D8A}" dt="2025-09-12T06:47:56.142" v="2" actId="20577"/>
        <pc:sldMkLst>
          <pc:docMk/>
          <pc:sldMk cId="0" sldId="263"/>
        </pc:sldMkLst>
      </pc:sldChg>
      <pc:sldChg chg="modNotesTx">
        <pc:chgData name="子晏 黃" userId="9c82100bde48d87c" providerId="LiveId" clId="{FCDAE723-AF00-44C0-9054-7678AFCF2D8A}" dt="2025-09-12T06:48:10.951" v="8" actId="20577"/>
        <pc:sldMkLst>
          <pc:docMk/>
          <pc:sldMk cId="0" sldId="265"/>
        </pc:sldMkLst>
      </pc:sldChg>
      <pc:sldChg chg="modNotesTx">
        <pc:chgData name="子晏 黃" userId="9c82100bde48d87c" providerId="LiveId" clId="{FCDAE723-AF00-44C0-9054-7678AFCF2D8A}" dt="2025-09-12T06:48:12.740" v="9" actId="20577"/>
        <pc:sldMkLst>
          <pc:docMk/>
          <pc:sldMk cId="0" sldId="266"/>
        </pc:sldMkLst>
      </pc:sldChg>
      <pc:sldChg chg="modNotesTx">
        <pc:chgData name="子晏 黃" userId="9c82100bde48d87c" providerId="LiveId" clId="{FCDAE723-AF00-44C0-9054-7678AFCF2D8A}" dt="2025-09-12T06:48:14.896" v="10" actId="20577"/>
        <pc:sldMkLst>
          <pc:docMk/>
          <pc:sldMk cId="0" sldId="267"/>
        </pc:sldMkLst>
      </pc:sldChg>
      <pc:sldChg chg="modNotesTx">
        <pc:chgData name="子晏 黃" userId="9c82100bde48d87c" providerId="LiveId" clId="{FCDAE723-AF00-44C0-9054-7678AFCF2D8A}" dt="2025-09-12T06:48:16.513" v="11" actId="20577"/>
        <pc:sldMkLst>
          <pc:docMk/>
          <pc:sldMk cId="0" sldId="268"/>
        </pc:sldMkLst>
      </pc:sldChg>
      <pc:sldChg chg="modNotesTx">
        <pc:chgData name="子晏 黃" userId="9c82100bde48d87c" providerId="LiveId" clId="{FCDAE723-AF00-44C0-9054-7678AFCF2D8A}" dt="2025-09-12T06:48:18.076" v="12" actId="20577"/>
        <pc:sldMkLst>
          <pc:docMk/>
          <pc:sldMk cId="0" sldId="269"/>
        </pc:sldMkLst>
      </pc:sldChg>
      <pc:sldChg chg="modNotesTx">
        <pc:chgData name="子晏 黃" userId="9c82100bde48d87c" providerId="LiveId" clId="{FCDAE723-AF00-44C0-9054-7678AFCF2D8A}" dt="2025-09-12T06:48:20.541" v="13" actId="20577"/>
        <pc:sldMkLst>
          <pc:docMk/>
          <pc:sldMk cId="0" sldId="270"/>
        </pc:sldMkLst>
      </pc:sldChg>
      <pc:sldChg chg="modNotesTx">
        <pc:chgData name="子晏 黃" userId="9c82100bde48d87c" providerId="LiveId" clId="{FCDAE723-AF00-44C0-9054-7678AFCF2D8A}" dt="2025-09-12T06:48:22.089" v="14" actId="20577"/>
        <pc:sldMkLst>
          <pc:docMk/>
          <pc:sldMk cId="0" sldId="272"/>
        </pc:sldMkLst>
      </pc:sldChg>
      <pc:sldChg chg="modNotesTx">
        <pc:chgData name="子晏 黃" userId="9c82100bde48d87c" providerId="LiveId" clId="{FCDAE723-AF00-44C0-9054-7678AFCF2D8A}" dt="2025-09-12T06:49:46.209" v="36" actId="20577"/>
        <pc:sldMkLst>
          <pc:docMk/>
          <pc:sldMk cId="0" sldId="274"/>
        </pc:sldMkLst>
      </pc:sldChg>
      <pc:sldChg chg="modNotesTx">
        <pc:chgData name="子晏 黃" userId="9c82100bde48d87c" providerId="LiveId" clId="{FCDAE723-AF00-44C0-9054-7678AFCF2D8A}" dt="2025-09-12T06:48:01.648" v="5" actId="20577"/>
        <pc:sldMkLst>
          <pc:docMk/>
          <pc:sldMk cId="0" sldId="275"/>
        </pc:sldMkLst>
      </pc:sldChg>
      <pc:sldChg chg="modNotesTx">
        <pc:chgData name="子晏 黃" userId="9c82100bde48d87c" providerId="LiveId" clId="{FCDAE723-AF00-44C0-9054-7678AFCF2D8A}" dt="2025-09-12T06:48:58.675" v="30" actId="20577"/>
        <pc:sldMkLst>
          <pc:docMk/>
          <pc:sldMk cId="0" sldId="280"/>
        </pc:sldMkLst>
      </pc:sldChg>
      <pc:sldChg chg="modNotesTx">
        <pc:chgData name="子晏 黃" userId="9c82100bde48d87c" providerId="LiveId" clId="{FCDAE723-AF00-44C0-9054-7678AFCF2D8A}" dt="2025-09-12T06:48:27.328" v="17" actId="20577"/>
        <pc:sldMkLst>
          <pc:docMk/>
          <pc:sldMk cId="3817584673" sldId="283"/>
        </pc:sldMkLst>
      </pc:sldChg>
      <pc:sldChg chg="modNotesTx">
        <pc:chgData name="子晏 黃" userId="9c82100bde48d87c" providerId="LiveId" clId="{FCDAE723-AF00-44C0-9054-7678AFCF2D8A}" dt="2025-09-12T06:48:29.774" v="18" actId="20577"/>
        <pc:sldMkLst>
          <pc:docMk/>
          <pc:sldMk cId="2483381119" sldId="284"/>
        </pc:sldMkLst>
      </pc:sldChg>
      <pc:sldChg chg="modNotesTx">
        <pc:chgData name="子晏 黃" userId="9c82100bde48d87c" providerId="LiveId" clId="{FCDAE723-AF00-44C0-9054-7678AFCF2D8A}" dt="2025-09-12T06:48:31.241" v="19" actId="20577"/>
        <pc:sldMkLst>
          <pc:docMk/>
          <pc:sldMk cId="791469526" sldId="285"/>
        </pc:sldMkLst>
      </pc:sldChg>
      <pc:sldChg chg="modNotesTx">
        <pc:chgData name="子晏 黃" userId="9c82100bde48d87c" providerId="LiveId" clId="{FCDAE723-AF00-44C0-9054-7678AFCF2D8A}" dt="2025-09-12T06:49:09.084" v="33" actId="20577"/>
        <pc:sldMkLst>
          <pc:docMk/>
          <pc:sldMk cId="0" sldId="295"/>
        </pc:sldMkLst>
      </pc:sldChg>
      <pc:sldChg chg="add del">
        <pc:chgData name="子晏 黃" userId="9c82100bde48d87c" providerId="LiveId" clId="{FCDAE723-AF00-44C0-9054-7678AFCF2D8A}" dt="2025-09-12T06:49:06.792" v="32" actId="47"/>
        <pc:sldMkLst>
          <pc:docMk/>
          <pc:sldMk cId="0" sldId="296"/>
        </pc:sldMkLst>
      </pc:sldChg>
      <pc:sldChg chg="modNotesTx">
        <pc:chgData name="子晏 黃" userId="9c82100bde48d87c" providerId="LiveId" clId="{FCDAE723-AF00-44C0-9054-7678AFCF2D8A}" dt="2025-09-12T06:48:42.454" v="24" actId="20577"/>
        <pc:sldMkLst>
          <pc:docMk/>
          <pc:sldMk cId="0" sldId="300"/>
        </pc:sldMkLst>
      </pc:sldChg>
      <pc:sldChg chg="modNotesTx">
        <pc:chgData name="子晏 黃" userId="9c82100bde48d87c" providerId="LiveId" clId="{FCDAE723-AF00-44C0-9054-7678AFCF2D8A}" dt="2025-09-12T06:48:44.479" v="25" actId="20577"/>
        <pc:sldMkLst>
          <pc:docMk/>
          <pc:sldMk cId="0" sldId="301"/>
        </pc:sldMkLst>
      </pc:sldChg>
      <pc:sldChg chg="modNotesTx">
        <pc:chgData name="子晏 黃" userId="9c82100bde48d87c" providerId="LiveId" clId="{FCDAE723-AF00-44C0-9054-7678AFCF2D8A}" dt="2025-09-12T06:48:46.738" v="26" actId="20577"/>
        <pc:sldMkLst>
          <pc:docMk/>
          <pc:sldMk cId="0" sldId="303"/>
        </pc:sldMkLst>
      </pc:sldChg>
      <pc:sldChg chg="modNotesTx">
        <pc:chgData name="子晏 黃" userId="9c82100bde48d87c" providerId="LiveId" clId="{FCDAE723-AF00-44C0-9054-7678AFCF2D8A}" dt="2025-09-12T06:48:49.221" v="27" actId="20577"/>
        <pc:sldMkLst>
          <pc:docMk/>
          <pc:sldMk cId="0" sldId="306"/>
        </pc:sldMkLst>
      </pc:sldChg>
      <pc:sldChg chg="modNotesTx">
        <pc:chgData name="子晏 黃" userId="9c82100bde48d87c" providerId="LiveId" clId="{FCDAE723-AF00-44C0-9054-7678AFCF2D8A}" dt="2025-09-12T06:48:51.737" v="28" actId="20577"/>
        <pc:sldMkLst>
          <pc:docMk/>
          <pc:sldMk cId="0" sldId="307"/>
        </pc:sldMkLst>
      </pc:sldChg>
      <pc:sldChg chg="modNotesTx">
        <pc:chgData name="子晏 黃" userId="9c82100bde48d87c" providerId="LiveId" clId="{FCDAE723-AF00-44C0-9054-7678AFCF2D8A}" dt="2025-09-12T06:48:23.541" v="15" actId="20577"/>
        <pc:sldMkLst>
          <pc:docMk/>
          <pc:sldMk cId="0" sldId="308"/>
        </pc:sldMkLst>
      </pc:sldChg>
      <pc:sldChg chg="modNotesTx">
        <pc:chgData name="子晏 黃" userId="9c82100bde48d87c" providerId="LiveId" clId="{FCDAE723-AF00-44C0-9054-7678AFCF2D8A}" dt="2025-09-12T06:49:16.522" v="34" actId="20577"/>
        <pc:sldMkLst>
          <pc:docMk/>
          <pc:sldMk cId="0" sldId="311"/>
        </pc:sldMkLst>
      </pc:sldChg>
      <pc:sldChg chg="modNotesTx">
        <pc:chgData name="子晏 黃" userId="9c82100bde48d87c" providerId="LiveId" clId="{FCDAE723-AF00-44C0-9054-7678AFCF2D8A}" dt="2025-09-12T06:49:18.899" v="35" actId="20577"/>
        <pc:sldMkLst>
          <pc:docMk/>
          <pc:sldMk cId="0" sldId="312"/>
        </pc:sldMkLst>
      </pc:sldChg>
      <pc:sldChg chg="modNotesTx">
        <pc:chgData name="子晏 黃" userId="9c82100bde48d87c" providerId="LiveId" clId="{FCDAE723-AF00-44C0-9054-7678AFCF2D8A}" dt="2025-09-12T06:48:36.228" v="21" actId="20577"/>
        <pc:sldMkLst>
          <pc:docMk/>
          <pc:sldMk cId="0" sldId="315"/>
        </pc:sldMkLst>
      </pc:sldChg>
      <pc:sldChg chg="modNotesTx">
        <pc:chgData name="子晏 黃" userId="9c82100bde48d87c" providerId="LiveId" clId="{FCDAE723-AF00-44C0-9054-7678AFCF2D8A}" dt="2025-09-12T06:48:38.448" v="22" actId="20577"/>
        <pc:sldMkLst>
          <pc:docMk/>
          <pc:sldMk cId="0" sldId="316"/>
        </pc:sldMkLst>
      </pc:sldChg>
      <pc:sldChg chg="modNotesTx">
        <pc:chgData name="子晏 黃" userId="9c82100bde48d87c" providerId="LiveId" clId="{FCDAE723-AF00-44C0-9054-7678AFCF2D8A}" dt="2025-09-12T06:48:40.682" v="23" actId="20577"/>
        <pc:sldMkLst>
          <pc:docMk/>
          <pc:sldMk cId="0" sldId="317"/>
        </pc:sldMkLst>
      </pc:sldChg>
      <pc:sldChg chg="modNotesTx">
        <pc:chgData name="子晏 黃" userId="9c82100bde48d87c" providerId="LiveId" clId="{FCDAE723-AF00-44C0-9054-7678AFCF2D8A}" dt="2025-09-12T06:48:08.580" v="7" actId="20577"/>
        <pc:sldMkLst>
          <pc:docMk/>
          <pc:sldMk cId="2569187890" sldId="328"/>
        </pc:sldMkLst>
      </pc:sldChg>
      <pc:sldChg chg="modNotesTx">
        <pc:chgData name="子晏 黃" userId="9c82100bde48d87c" providerId="LiveId" clId="{FCDAE723-AF00-44C0-9054-7678AFCF2D8A}" dt="2025-09-12T06:47:58.209" v="3" actId="20577"/>
        <pc:sldMkLst>
          <pc:docMk/>
          <pc:sldMk cId="0" sldId="334"/>
        </pc:sldMkLst>
      </pc:sldChg>
      <pc:sldChg chg="modNotesTx">
        <pc:chgData name="子晏 黃" userId="9c82100bde48d87c" providerId="LiveId" clId="{FCDAE723-AF00-44C0-9054-7678AFCF2D8A}" dt="2025-09-12T06:48:04.519" v="6" actId="20577"/>
        <pc:sldMkLst>
          <pc:docMk/>
          <pc:sldMk cId="2947178104" sldId="340"/>
        </pc:sldMkLst>
      </pc:sldChg>
      <pc:sldChg chg="modNotesTx">
        <pc:chgData name="子晏 黃" userId="9c82100bde48d87c" providerId="LiveId" clId="{FCDAE723-AF00-44C0-9054-7678AFCF2D8A}" dt="2025-09-12T06:48:57.187" v="29" actId="20577"/>
        <pc:sldMkLst>
          <pc:docMk/>
          <pc:sldMk cId="637106676" sldId="341"/>
        </pc:sldMkLst>
      </pc:sldChg>
      <pc:sldChg chg="modNotesTx">
        <pc:chgData name="子晏 黃" userId="9c82100bde48d87c" providerId="LiveId" clId="{FCDAE723-AF00-44C0-9054-7678AFCF2D8A}" dt="2025-09-12T06:52:51.557" v="37" actId="20577"/>
        <pc:sldMkLst>
          <pc:docMk/>
          <pc:sldMk cId="2676732554" sldId="782"/>
        </pc:sldMkLst>
      </pc:sldChg>
      <pc:sldChg chg="modNotesTx">
        <pc:chgData name="子晏 黃" userId="9c82100bde48d87c" providerId="LiveId" clId="{FCDAE723-AF00-44C0-9054-7678AFCF2D8A}" dt="2025-09-12T06:48:25.698" v="16" actId="20577"/>
        <pc:sldMkLst>
          <pc:docMk/>
          <pc:sldMk cId="648285593" sldId="784"/>
        </pc:sldMkLst>
      </pc:sldChg>
      <pc:sldChg chg="modNotesTx">
        <pc:chgData name="子晏 黃" userId="9c82100bde48d87c" providerId="LiveId" clId="{FCDAE723-AF00-44C0-9054-7678AFCF2D8A}" dt="2025-09-12T06:48:33.335" v="20" actId="20577"/>
        <pc:sldMkLst>
          <pc:docMk/>
          <pc:sldMk cId="284404435" sldId="785"/>
        </pc:sldMkLst>
      </pc:sldChg>
    </pc:docChg>
  </pc:docChgLst>
  <pc:docChgLst>
    <pc:chgData name="紹詷 張" userId="1879d2872d9ad238" providerId="Windows Live" clId="Web-{BDA285C5-3783-A45A-C286-E49D423CD5D8}"/>
    <pc:docChg chg="addSld delSld modSld sldOrd">
      <pc:chgData name="紹詷 張" userId="1879d2872d9ad238" providerId="Windows Live" clId="Web-{BDA285C5-3783-A45A-C286-E49D423CD5D8}" dt="2025-08-28T06:56:03.829" v="170"/>
      <pc:docMkLst>
        <pc:docMk/>
      </pc:docMkLst>
      <pc:sldChg chg="modSp">
        <pc:chgData name="紹詷 張" userId="1879d2872d9ad238" providerId="Windows Live" clId="Web-{BDA285C5-3783-A45A-C286-E49D423CD5D8}" dt="2025-08-28T06:25:26.693" v="32" actId="20577"/>
        <pc:sldMkLst>
          <pc:docMk/>
          <pc:sldMk cId="0" sldId="261"/>
        </pc:sldMkLst>
        <pc:spChg chg="mod">
          <ac:chgData name="紹詷 張" userId="1879d2872d9ad238" providerId="Windows Live" clId="Web-{BDA285C5-3783-A45A-C286-E49D423CD5D8}" dt="2025-08-28T06:25:26.693" v="32" actId="20577"/>
          <ac:spMkLst>
            <pc:docMk/>
            <pc:sldMk cId="0" sldId="261"/>
            <ac:spMk id="177" creationId="{00000000-0000-0000-0000-000000000000}"/>
          </ac:spMkLst>
        </pc:spChg>
      </pc:sldChg>
      <pc:sldChg chg="modSp">
        <pc:chgData name="紹詷 張" userId="1879d2872d9ad238" providerId="Windows Live" clId="Web-{BDA285C5-3783-A45A-C286-E49D423CD5D8}" dt="2025-08-28T06:21:43.033" v="5" actId="14100"/>
        <pc:sldMkLst>
          <pc:docMk/>
          <pc:sldMk cId="0" sldId="262"/>
        </pc:sldMkLst>
        <pc:spChg chg="mod">
          <ac:chgData name="紹詷 張" userId="1879d2872d9ad238" providerId="Windows Live" clId="Web-{BDA285C5-3783-A45A-C286-E49D423CD5D8}" dt="2025-08-28T06:21:43.033" v="5" actId="14100"/>
          <ac:spMkLst>
            <pc:docMk/>
            <pc:sldMk cId="0" sldId="262"/>
            <ac:spMk id="190" creationId="{00000000-0000-0000-0000-000000000000}"/>
          </ac:spMkLst>
        </pc:spChg>
      </pc:sldChg>
      <pc:sldChg chg="modSp ord">
        <pc:chgData name="紹詷 張" userId="1879d2872d9ad238" providerId="Windows Live" clId="Web-{BDA285C5-3783-A45A-C286-E49D423CD5D8}" dt="2025-08-28T06:26:47.756" v="44" actId="1076"/>
        <pc:sldMkLst>
          <pc:docMk/>
          <pc:sldMk cId="0" sldId="274"/>
        </pc:sldMkLst>
        <pc:spChg chg="mod">
          <ac:chgData name="紹詷 張" userId="1879d2872d9ad238" providerId="Windows Live" clId="Web-{BDA285C5-3783-A45A-C286-E49D423CD5D8}" dt="2025-08-28T06:26:47.756" v="44" actId="1076"/>
          <ac:spMkLst>
            <pc:docMk/>
            <pc:sldMk cId="0" sldId="274"/>
            <ac:spMk id="565" creationId="{00000000-0000-0000-0000-000000000000}"/>
          </ac:spMkLst>
        </pc:spChg>
      </pc:sldChg>
      <pc:sldChg chg="add del mod modShow">
        <pc:chgData name="紹詷 張" userId="1879d2872d9ad238" providerId="Windows Live" clId="Web-{BDA285C5-3783-A45A-C286-E49D423CD5D8}" dt="2025-08-28T06:48:17.244" v="115"/>
        <pc:sldMkLst>
          <pc:docMk/>
          <pc:sldMk cId="0" sldId="276"/>
        </pc:sldMkLst>
      </pc:sldChg>
      <pc:sldChg chg="add del mod modShow">
        <pc:chgData name="紹詷 張" userId="1879d2872d9ad238" providerId="Windows Live" clId="Web-{BDA285C5-3783-A45A-C286-E49D423CD5D8}" dt="2025-08-28T06:48:46.229" v="121"/>
        <pc:sldMkLst>
          <pc:docMk/>
          <pc:sldMk cId="0" sldId="277"/>
        </pc:sldMkLst>
      </pc:sldChg>
      <pc:sldChg chg="add del mod modShow">
        <pc:chgData name="紹詷 張" userId="1879d2872d9ad238" providerId="Windows Live" clId="Web-{BDA285C5-3783-A45A-C286-E49D423CD5D8}" dt="2025-08-28T06:48:42.979" v="120"/>
        <pc:sldMkLst>
          <pc:docMk/>
          <pc:sldMk cId="0" sldId="278"/>
        </pc:sldMkLst>
      </pc:sldChg>
      <pc:sldChg chg="add del mod modShow">
        <pc:chgData name="紹詷 張" userId="1879d2872d9ad238" providerId="Windows Live" clId="Web-{BDA285C5-3783-A45A-C286-E49D423CD5D8}" dt="2025-08-28T06:50:05.371" v="131"/>
        <pc:sldMkLst>
          <pc:docMk/>
          <pc:sldMk cId="0" sldId="279"/>
        </pc:sldMkLst>
      </pc:sldChg>
      <pc:sldChg chg="add del mod modShow">
        <pc:chgData name="紹詷 張" userId="1879d2872d9ad238" providerId="Windows Live" clId="Web-{BDA285C5-3783-A45A-C286-E49D423CD5D8}" dt="2025-08-28T06:50:10.262" v="132"/>
        <pc:sldMkLst>
          <pc:docMk/>
          <pc:sldMk cId="0" sldId="280"/>
        </pc:sldMkLst>
      </pc:sldChg>
      <pc:sldChg chg="addSp delSp modSp add del mod modShow">
        <pc:chgData name="紹詷 張" userId="1879d2872d9ad238" providerId="Windows Live" clId="Web-{BDA285C5-3783-A45A-C286-E49D423CD5D8}" dt="2025-08-28T06:50:58.294" v="141" actId="20577"/>
        <pc:sldMkLst>
          <pc:docMk/>
          <pc:sldMk cId="0" sldId="281"/>
        </pc:sldMkLst>
        <pc:spChg chg="add mod">
          <ac:chgData name="紹詷 張" userId="1879d2872d9ad238" providerId="Windows Live" clId="Web-{BDA285C5-3783-A45A-C286-E49D423CD5D8}" dt="2025-08-28T06:50:58.294" v="141" actId="20577"/>
          <ac:spMkLst>
            <pc:docMk/>
            <pc:sldMk cId="0" sldId="281"/>
            <ac:spMk id="3" creationId="{5AFCCA9B-A9C6-17EF-27F0-54DBEF243084}"/>
          </ac:spMkLst>
        </pc:spChg>
        <pc:spChg chg="add del">
          <ac:chgData name="紹詷 張" userId="1879d2872d9ad238" providerId="Windows Live" clId="Web-{BDA285C5-3783-A45A-C286-E49D423CD5D8}" dt="2025-08-28T06:50:44.246" v="135"/>
          <ac:spMkLst>
            <pc:docMk/>
            <pc:sldMk cId="0" sldId="281"/>
            <ac:spMk id="5" creationId="{054C56FB-9F83-DFCA-39B5-28954312C40F}"/>
          </ac:spMkLst>
        </pc:spChg>
      </pc:sldChg>
      <pc:sldChg chg="add del mod modShow">
        <pc:chgData name="紹詷 張" userId="1879d2872d9ad238" providerId="Windows Live" clId="Web-{BDA285C5-3783-A45A-C286-E49D423CD5D8}" dt="2025-08-28T06:55:18.563" v="166"/>
        <pc:sldMkLst>
          <pc:docMk/>
          <pc:sldMk cId="0" sldId="286"/>
        </pc:sldMkLst>
      </pc:sldChg>
      <pc:sldChg chg="add del mod modShow">
        <pc:chgData name="紹詷 張" userId="1879d2872d9ad238" providerId="Windows Live" clId="Web-{BDA285C5-3783-A45A-C286-E49D423CD5D8}" dt="2025-08-28T06:55:16.500" v="165"/>
        <pc:sldMkLst>
          <pc:docMk/>
          <pc:sldMk cId="0" sldId="287"/>
        </pc:sldMkLst>
      </pc:sldChg>
      <pc:sldChg chg="add del mod modShow">
        <pc:chgData name="紹詷 張" userId="1879d2872d9ad238" providerId="Windows Live" clId="Web-{BDA285C5-3783-A45A-C286-E49D423CD5D8}" dt="2025-08-28T06:55:14.735" v="164"/>
        <pc:sldMkLst>
          <pc:docMk/>
          <pc:sldMk cId="0" sldId="288"/>
        </pc:sldMkLst>
      </pc:sldChg>
      <pc:sldChg chg="add del mod modShow">
        <pc:chgData name="紹詷 張" userId="1879d2872d9ad238" providerId="Windows Live" clId="Web-{BDA285C5-3783-A45A-C286-E49D423CD5D8}" dt="2025-08-28T06:55:13.235" v="163"/>
        <pc:sldMkLst>
          <pc:docMk/>
          <pc:sldMk cId="0" sldId="289"/>
        </pc:sldMkLst>
      </pc:sldChg>
      <pc:sldChg chg="add del mod modShow">
        <pc:chgData name="紹詷 張" userId="1879d2872d9ad238" providerId="Windows Live" clId="Web-{BDA285C5-3783-A45A-C286-E49D423CD5D8}" dt="2025-08-28T06:55:01.391" v="160"/>
        <pc:sldMkLst>
          <pc:docMk/>
          <pc:sldMk cId="0" sldId="290"/>
        </pc:sldMkLst>
      </pc:sldChg>
      <pc:sldChg chg="add del mod modShow">
        <pc:chgData name="紹詷 張" userId="1879d2872d9ad238" providerId="Windows Live" clId="Web-{BDA285C5-3783-A45A-C286-E49D423CD5D8}" dt="2025-08-28T06:55:03.235" v="161"/>
        <pc:sldMkLst>
          <pc:docMk/>
          <pc:sldMk cId="0" sldId="291"/>
        </pc:sldMkLst>
      </pc:sldChg>
      <pc:sldChg chg="add del mod modShow">
        <pc:chgData name="紹詷 張" userId="1879d2872d9ad238" providerId="Windows Live" clId="Web-{BDA285C5-3783-A45A-C286-E49D423CD5D8}" dt="2025-08-28T06:55:10.953" v="162"/>
        <pc:sldMkLst>
          <pc:docMk/>
          <pc:sldMk cId="0" sldId="292"/>
        </pc:sldMkLst>
      </pc:sldChg>
      <pc:sldChg chg="modSp">
        <pc:chgData name="紹詷 張" userId="1879d2872d9ad238" providerId="Windows Live" clId="Web-{BDA285C5-3783-A45A-C286-E49D423CD5D8}" dt="2025-08-28T06:26:31.287" v="42" actId="1076"/>
        <pc:sldMkLst>
          <pc:docMk/>
          <pc:sldMk cId="0" sldId="300"/>
        </pc:sldMkLst>
        <pc:spChg chg="mod">
          <ac:chgData name="紹詷 張" userId="1879d2872d9ad238" providerId="Windows Live" clId="Web-{BDA285C5-3783-A45A-C286-E49D423CD5D8}" dt="2025-08-28T06:26:31.287" v="42" actId="1076"/>
          <ac:spMkLst>
            <pc:docMk/>
            <pc:sldMk cId="0" sldId="300"/>
            <ac:spMk id="879" creationId="{00000000-0000-0000-0000-000000000000}"/>
          </ac:spMkLst>
        </pc:spChg>
      </pc:sldChg>
      <pc:sldChg chg="addSp modSp">
        <pc:chgData name="紹詷 張" userId="1879d2872d9ad238" providerId="Windows Live" clId="Web-{BDA285C5-3783-A45A-C286-E49D423CD5D8}" dt="2025-08-28T06:51:07.966" v="143" actId="20577"/>
        <pc:sldMkLst>
          <pc:docMk/>
          <pc:sldMk cId="0" sldId="303"/>
        </pc:sldMkLst>
        <pc:spChg chg="add mod">
          <ac:chgData name="紹詷 張" userId="1879d2872d9ad238" providerId="Windows Live" clId="Web-{BDA285C5-3783-A45A-C286-E49D423CD5D8}" dt="2025-08-28T06:51:07.966" v="143" actId="20577"/>
          <ac:spMkLst>
            <pc:docMk/>
            <pc:sldMk cId="0" sldId="303"/>
            <ac:spMk id="2" creationId="{67B879FE-950A-DDF9-DA0A-91B396EB11CC}"/>
          </ac:spMkLst>
        </pc:spChg>
        <pc:spChg chg="mod">
          <ac:chgData name="紹詷 張" userId="1879d2872d9ad238" providerId="Windows Live" clId="Web-{BDA285C5-3783-A45A-C286-E49D423CD5D8}" dt="2025-08-28T06:45:01.741" v="90" actId="1076"/>
          <ac:spMkLst>
            <pc:docMk/>
            <pc:sldMk cId="0" sldId="303"/>
            <ac:spMk id="936" creationId="{00000000-0000-0000-0000-000000000000}"/>
          </ac:spMkLst>
        </pc:spChg>
      </pc:sldChg>
      <pc:sldChg chg="addSp modSp">
        <pc:chgData name="紹詷 張" userId="1879d2872d9ad238" providerId="Windows Live" clId="Web-{BDA285C5-3783-A45A-C286-E49D423CD5D8}" dt="2025-08-28T06:51:11.716" v="145" actId="20577"/>
        <pc:sldMkLst>
          <pc:docMk/>
          <pc:sldMk cId="0" sldId="306"/>
        </pc:sldMkLst>
        <pc:spChg chg="add mod">
          <ac:chgData name="紹詷 張" userId="1879d2872d9ad238" providerId="Windows Live" clId="Web-{BDA285C5-3783-A45A-C286-E49D423CD5D8}" dt="2025-08-28T06:51:11.716" v="145" actId="20577"/>
          <ac:spMkLst>
            <pc:docMk/>
            <pc:sldMk cId="0" sldId="306"/>
            <ac:spMk id="3" creationId="{F2D9B473-1890-6B39-1C70-E746A9770758}"/>
          </ac:spMkLst>
        </pc:spChg>
        <pc:spChg chg="mod">
          <ac:chgData name="紹詷 張" userId="1879d2872d9ad238" providerId="Windows Live" clId="Web-{BDA285C5-3783-A45A-C286-E49D423CD5D8}" dt="2025-08-28T06:46:56.727" v="109" actId="1076"/>
          <ac:spMkLst>
            <pc:docMk/>
            <pc:sldMk cId="0" sldId="306"/>
            <ac:spMk id="1066" creationId="{00000000-0000-0000-0000-000000000000}"/>
          </ac:spMkLst>
        </pc:spChg>
      </pc:sldChg>
      <pc:sldChg chg="modSp">
        <pc:chgData name="紹詷 張" userId="1879d2872d9ad238" providerId="Windows Live" clId="Web-{BDA285C5-3783-A45A-C286-E49D423CD5D8}" dt="2025-08-28T06:47:27.040" v="112" actId="1076"/>
        <pc:sldMkLst>
          <pc:docMk/>
          <pc:sldMk cId="0" sldId="307"/>
        </pc:sldMkLst>
        <pc:spChg chg="mod">
          <ac:chgData name="紹詷 張" userId="1879d2872d9ad238" providerId="Windows Live" clId="Web-{BDA285C5-3783-A45A-C286-E49D423CD5D8}" dt="2025-08-28T06:47:27.040" v="112" actId="1076"/>
          <ac:spMkLst>
            <pc:docMk/>
            <pc:sldMk cId="0" sldId="307"/>
            <ac:spMk id="1093" creationId="{00000000-0000-0000-0000-000000000000}"/>
          </ac:spMkLst>
        </pc:spChg>
      </pc:sldChg>
      <pc:sldChg chg="modSp">
        <pc:chgData name="紹詷 張" userId="1879d2872d9ad238" providerId="Windows Live" clId="Web-{BDA285C5-3783-A45A-C286-E49D423CD5D8}" dt="2025-08-28T06:26:13.506" v="41" actId="1076"/>
        <pc:sldMkLst>
          <pc:docMk/>
          <pc:sldMk cId="0" sldId="308"/>
        </pc:sldMkLst>
        <pc:spChg chg="mod">
          <ac:chgData name="紹詷 張" userId="1879d2872d9ad238" providerId="Windows Live" clId="Web-{BDA285C5-3783-A45A-C286-E49D423CD5D8}" dt="2025-08-28T06:26:13.506" v="41" actId="1076"/>
          <ac:spMkLst>
            <pc:docMk/>
            <pc:sldMk cId="0" sldId="308"/>
            <ac:spMk id="1163" creationId="{00000000-0000-0000-0000-000000000000}"/>
          </ac:spMkLst>
        </pc:spChg>
      </pc:sldChg>
      <pc:sldChg chg="mod modShow">
        <pc:chgData name="紹詷 張" userId="1879d2872d9ad238" providerId="Windows Live" clId="Web-{BDA285C5-3783-A45A-C286-E49D423CD5D8}" dt="2025-08-28T06:41:04.941" v="77"/>
        <pc:sldMkLst>
          <pc:docMk/>
          <pc:sldMk cId="0" sldId="309"/>
        </pc:sldMkLst>
      </pc:sldChg>
      <pc:sldChg chg="mod modShow">
        <pc:chgData name="紹詷 張" userId="1879d2872d9ad238" providerId="Windows Live" clId="Web-{BDA285C5-3783-A45A-C286-E49D423CD5D8}" dt="2025-08-28T06:41:06.519" v="78"/>
        <pc:sldMkLst>
          <pc:docMk/>
          <pc:sldMk cId="0" sldId="310"/>
        </pc:sldMkLst>
      </pc:sldChg>
      <pc:sldChg chg="mod modShow">
        <pc:chgData name="紹詷 張" userId="1879d2872d9ad238" providerId="Windows Live" clId="Web-{BDA285C5-3783-A45A-C286-E49D423CD5D8}" dt="2025-08-28T06:41:09.222" v="79"/>
        <pc:sldMkLst>
          <pc:docMk/>
          <pc:sldMk cId="0" sldId="311"/>
        </pc:sldMkLst>
      </pc:sldChg>
      <pc:sldChg chg="mod modShow">
        <pc:chgData name="紹詷 張" userId="1879d2872d9ad238" providerId="Windows Live" clId="Web-{BDA285C5-3783-A45A-C286-E49D423CD5D8}" dt="2025-08-28T06:41:11.441" v="80"/>
        <pc:sldMkLst>
          <pc:docMk/>
          <pc:sldMk cId="0" sldId="312"/>
        </pc:sldMkLst>
      </pc:sldChg>
      <pc:sldChg chg="mod modShow">
        <pc:chgData name="紹詷 張" userId="1879d2872d9ad238" providerId="Windows Live" clId="Web-{BDA285C5-3783-A45A-C286-E49D423CD5D8}" dt="2025-08-28T06:41:15.878" v="81"/>
        <pc:sldMkLst>
          <pc:docMk/>
          <pc:sldMk cId="0" sldId="313"/>
        </pc:sldMkLst>
      </pc:sldChg>
      <pc:sldChg chg="mod modShow">
        <pc:chgData name="紹詷 張" userId="1879d2872d9ad238" providerId="Windows Live" clId="Web-{BDA285C5-3783-A45A-C286-E49D423CD5D8}" dt="2025-08-28T06:41:17.816" v="82"/>
        <pc:sldMkLst>
          <pc:docMk/>
          <pc:sldMk cId="0" sldId="314"/>
        </pc:sldMkLst>
      </pc:sldChg>
      <pc:sldChg chg="modSp">
        <pc:chgData name="紹詷 張" userId="1879d2872d9ad238" providerId="Windows Live" clId="Web-{BDA285C5-3783-A45A-C286-E49D423CD5D8}" dt="2025-08-28T06:26:35.850" v="43" actId="1076"/>
        <pc:sldMkLst>
          <pc:docMk/>
          <pc:sldMk cId="40387577" sldId="323"/>
        </pc:sldMkLst>
        <pc:spChg chg="mod">
          <ac:chgData name="紹詷 張" userId="1879d2872d9ad238" providerId="Windows Live" clId="Web-{BDA285C5-3783-A45A-C286-E49D423CD5D8}" dt="2025-08-28T06:26:35.850" v="43" actId="1076"/>
          <ac:spMkLst>
            <pc:docMk/>
            <pc:sldMk cId="40387577" sldId="323"/>
            <ac:spMk id="879" creationId="{00000000-0000-0000-0000-000000000000}"/>
          </ac:spMkLst>
        </pc:spChg>
      </pc:sldChg>
      <pc:sldChg chg="addSp delSp modSp add ord replId">
        <pc:chgData name="紹詷 張" userId="1879d2872d9ad238" providerId="Windows Live" clId="Web-{BDA285C5-3783-A45A-C286-E49D423CD5D8}" dt="2025-08-28T06:37:27.422" v="69" actId="20577"/>
        <pc:sldMkLst>
          <pc:docMk/>
          <pc:sldMk cId="1448857313" sldId="329"/>
        </pc:sldMkLst>
        <pc:spChg chg="add mod">
          <ac:chgData name="紹詷 張" userId="1879d2872d9ad238" providerId="Windows Live" clId="Web-{BDA285C5-3783-A45A-C286-E49D423CD5D8}" dt="2025-08-28T06:37:27.422" v="69" actId="20577"/>
          <ac:spMkLst>
            <pc:docMk/>
            <pc:sldMk cId="1448857313" sldId="329"/>
            <ac:spMk id="3" creationId="{131D1681-8DA6-77E4-6287-4E830B4AA9BC}"/>
          </ac:spMkLst>
        </pc:spChg>
        <pc:spChg chg="del">
          <ac:chgData name="紹詷 張" userId="1879d2872d9ad238" providerId="Windows Live" clId="Web-{BDA285C5-3783-A45A-C286-E49D423CD5D8}" dt="2025-08-28T06:22:17.909" v="7"/>
          <ac:spMkLst>
            <pc:docMk/>
            <pc:sldMk cId="1448857313" sldId="329"/>
            <ac:spMk id="12" creationId="{8397E280-9B73-8367-5CDA-594A55211A50}"/>
          </ac:spMkLst>
        </pc:spChg>
        <pc:spChg chg="mod">
          <ac:chgData name="紹詷 張" userId="1879d2872d9ad238" providerId="Windows Live" clId="Web-{BDA285C5-3783-A45A-C286-E49D423CD5D8}" dt="2025-08-28T06:22:23.284" v="20" actId="20577"/>
          <ac:spMkLst>
            <pc:docMk/>
            <pc:sldMk cId="1448857313" sldId="329"/>
            <ac:spMk id="196" creationId="{3B16C421-0F4F-19AF-D5B6-A4FAF26BF4D3}"/>
          </ac:spMkLst>
        </pc:spChg>
        <pc:spChg chg="del">
          <ac:chgData name="紹詷 張" userId="1879d2872d9ad238" providerId="Windows Live" clId="Web-{BDA285C5-3783-A45A-C286-E49D423CD5D8}" dt="2025-08-28T06:22:17.987" v="15"/>
          <ac:spMkLst>
            <pc:docMk/>
            <pc:sldMk cId="1448857313" sldId="329"/>
            <ac:spMk id="197" creationId="{734AC8C5-CBD0-DBF3-4B80-3A5F2F6347B1}"/>
          </ac:spMkLst>
        </pc:spChg>
        <pc:spChg chg="del">
          <ac:chgData name="紹詷 張" userId="1879d2872d9ad238" providerId="Windows Live" clId="Web-{BDA285C5-3783-A45A-C286-E49D423CD5D8}" dt="2025-08-28T06:22:17.909" v="14"/>
          <ac:spMkLst>
            <pc:docMk/>
            <pc:sldMk cId="1448857313" sldId="329"/>
            <ac:spMk id="199" creationId="{64AE2541-F937-D821-18A1-2824EBB5DD17}"/>
          </ac:spMkLst>
        </pc:spChg>
        <pc:spChg chg="del">
          <ac:chgData name="紹詷 張" userId="1879d2872d9ad238" providerId="Windows Live" clId="Web-{BDA285C5-3783-A45A-C286-E49D423CD5D8}" dt="2025-08-28T06:22:17.909" v="13"/>
          <ac:spMkLst>
            <pc:docMk/>
            <pc:sldMk cId="1448857313" sldId="329"/>
            <ac:spMk id="200" creationId="{328B9FF2-C11B-FF41-27DC-B5154BB9A7D8}"/>
          </ac:spMkLst>
        </pc:spChg>
        <pc:spChg chg="del">
          <ac:chgData name="紹詷 張" userId="1879d2872d9ad238" providerId="Windows Live" clId="Web-{BDA285C5-3783-A45A-C286-E49D423CD5D8}" dt="2025-08-28T06:22:17.909" v="12"/>
          <ac:spMkLst>
            <pc:docMk/>
            <pc:sldMk cId="1448857313" sldId="329"/>
            <ac:spMk id="201" creationId="{B6D133A9-BFEF-86D7-38D8-B1ED1FC29E6C}"/>
          </ac:spMkLst>
        </pc:spChg>
        <pc:picChg chg="del">
          <ac:chgData name="紹詷 張" userId="1879d2872d9ad238" providerId="Windows Live" clId="Web-{BDA285C5-3783-A45A-C286-E49D423CD5D8}" dt="2025-08-28T06:22:17.909" v="11"/>
          <ac:picMkLst>
            <pc:docMk/>
            <pc:sldMk cId="1448857313" sldId="329"/>
            <ac:picMk id="202" creationId="{8DC02677-E483-30C1-E384-3023850C37F7}"/>
          </ac:picMkLst>
        </pc:picChg>
        <pc:picChg chg="del">
          <ac:chgData name="紹詷 張" userId="1879d2872d9ad238" providerId="Windows Live" clId="Web-{BDA285C5-3783-A45A-C286-E49D423CD5D8}" dt="2025-08-28T06:22:17.909" v="10"/>
          <ac:picMkLst>
            <pc:docMk/>
            <pc:sldMk cId="1448857313" sldId="329"/>
            <ac:picMk id="203" creationId="{2DA640A0-CC80-A4AE-6F52-6C7806207D5E}"/>
          </ac:picMkLst>
        </pc:picChg>
        <pc:picChg chg="del">
          <ac:chgData name="紹詷 張" userId="1879d2872d9ad238" providerId="Windows Live" clId="Web-{BDA285C5-3783-A45A-C286-E49D423CD5D8}" dt="2025-08-28T06:22:17.909" v="9"/>
          <ac:picMkLst>
            <pc:docMk/>
            <pc:sldMk cId="1448857313" sldId="329"/>
            <ac:picMk id="204" creationId="{C17D13AC-3A58-465E-17FB-C6A1F0936F23}"/>
          </ac:picMkLst>
        </pc:picChg>
        <pc:picChg chg="del">
          <ac:chgData name="紹詷 張" userId="1879d2872d9ad238" providerId="Windows Live" clId="Web-{BDA285C5-3783-A45A-C286-E49D423CD5D8}" dt="2025-08-28T06:22:17.909" v="8"/>
          <ac:picMkLst>
            <pc:docMk/>
            <pc:sldMk cId="1448857313" sldId="329"/>
            <ac:picMk id="205" creationId="{7FD6DDEA-7C97-84CD-9D6E-7222F8B8AD98}"/>
          </ac:picMkLst>
        </pc:picChg>
      </pc:sldChg>
      <pc:sldChg chg="delSp add ord replId">
        <pc:chgData name="紹詷 張" userId="1879d2872d9ad238" providerId="Windows Live" clId="Web-{BDA285C5-3783-A45A-C286-E49D423CD5D8}" dt="2025-08-28T06:56:03.829" v="170"/>
        <pc:sldMkLst>
          <pc:docMk/>
          <pc:sldMk cId="1203859630" sldId="330"/>
        </pc:sldMkLst>
        <pc:spChg chg="del">
          <ac:chgData name="紹詷 張" userId="1879d2872d9ad238" providerId="Windows Live" clId="Web-{BDA285C5-3783-A45A-C286-E49D423CD5D8}" dt="2025-08-28T06:55:47.032" v="169"/>
          <ac:spMkLst>
            <pc:docMk/>
            <pc:sldMk cId="1203859630" sldId="330"/>
            <ac:spMk id="588" creationId="{D342D4B7-F40F-0A59-174C-13FE5C2D5438}"/>
          </ac:spMkLst>
        </pc:spChg>
        <pc:picChg chg="del">
          <ac:chgData name="紹詷 張" userId="1879d2872d9ad238" providerId="Windows Live" clId="Web-{BDA285C5-3783-A45A-C286-E49D423CD5D8}" dt="2025-08-28T06:55:38.516" v="168"/>
          <ac:picMkLst>
            <pc:docMk/>
            <pc:sldMk cId="1203859630" sldId="330"/>
            <ac:picMk id="585" creationId="{139F632F-6FBD-CC77-53A6-46CB5F8B92DA}"/>
          </ac:picMkLst>
        </pc:picChg>
      </pc:sldChg>
    </pc:docChg>
  </pc:docChgLst>
  <pc:docChgLst>
    <pc:chgData name="紹詷 張" userId="1879d2872d9ad238" providerId="Windows Live" clId="Web-{32E0A035-7EDB-70C6-3824-EE7F871EF016}"/>
    <pc:docChg chg="addSld delSld modSld sldOrd">
      <pc:chgData name="紹詷 張" userId="1879d2872d9ad238" providerId="Windows Live" clId="Web-{32E0A035-7EDB-70C6-3824-EE7F871EF016}" dt="2025-08-28T07:13:25.355" v="40" actId="20577"/>
      <pc:docMkLst>
        <pc:docMk/>
      </pc:docMkLst>
      <pc:sldChg chg="delSp modSp">
        <pc:chgData name="紹詷 張" userId="1879d2872d9ad238" providerId="Windows Live" clId="Web-{32E0A035-7EDB-70C6-3824-EE7F871EF016}" dt="2025-08-28T07:10:44.040" v="10" actId="1076"/>
        <pc:sldMkLst>
          <pc:docMk/>
          <pc:sldMk cId="0" sldId="281"/>
        </pc:sldMkLst>
        <pc:spChg chg="del">
          <ac:chgData name="紹詷 張" userId="1879d2872d9ad238" providerId="Windows Live" clId="Web-{32E0A035-7EDB-70C6-3824-EE7F871EF016}" dt="2025-08-28T07:10:37.462" v="9"/>
          <ac:spMkLst>
            <pc:docMk/>
            <pc:sldMk cId="0" sldId="281"/>
            <ac:spMk id="3" creationId="{5AFCCA9B-A9C6-17EF-27F0-54DBEF243084}"/>
          </ac:spMkLst>
        </pc:spChg>
        <pc:spChg chg="mod">
          <ac:chgData name="紹詷 張" userId="1879d2872d9ad238" providerId="Windows Live" clId="Web-{32E0A035-7EDB-70C6-3824-EE7F871EF016}" dt="2025-08-28T07:10:44.040" v="10" actId="1076"/>
          <ac:spMkLst>
            <pc:docMk/>
            <pc:sldMk cId="0" sldId="281"/>
            <ac:spMk id="629" creationId="{00000000-0000-0000-0000-000000000000}"/>
          </ac:spMkLst>
        </pc:spChg>
      </pc:sldChg>
      <pc:sldChg chg="mod modShow">
        <pc:chgData name="紹詷 張" userId="1879d2872d9ad238" providerId="Windows Live" clId="Web-{32E0A035-7EDB-70C6-3824-EE7F871EF016}" dt="2025-08-28T07:11:27.838" v="13"/>
        <pc:sldMkLst>
          <pc:docMk/>
          <pc:sldMk cId="0" sldId="294"/>
        </pc:sldMkLst>
      </pc:sldChg>
      <pc:sldChg chg="mod modShow">
        <pc:chgData name="紹詷 張" userId="1879d2872d9ad238" providerId="Windows Live" clId="Web-{32E0A035-7EDB-70C6-3824-EE7F871EF016}" dt="2025-08-28T07:11:28.072" v="15"/>
        <pc:sldMkLst>
          <pc:docMk/>
          <pc:sldMk cId="0" sldId="295"/>
        </pc:sldMkLst>
      </pc:sldChg>
      <pc:sldChg chg="mod modShow">
        <pc:chgData name="紹詷 張" userId="1879d2872d9ad238" providerId="Windows Live" clId="Web-{32E0A035-7EDB-70C6-3824-EE7F871EF016}" dt="2025-08-28T07:11:43.916" v="22"/>
        <pc:sldMkLst>
          <pc:docMk/>
          <pc:sldMk cId="0" sldId="296"/>
        </pc:sldMkLst>
      </pc:sldChg>
      <pc:sldChg chg="mod modShow">
        <pc:chgData name="紹詷 張" userId="1879d2872d9ad238" providerId="Windows Live" clId="Web-{32E0A035-7EDB-70C6-3824-EE7F871EF016}" dt="2025-08-28T07:11:27.932" v="14"/>
        <pc:sldMkLst>
          <pc:docMk/>
          <pc:sldMk cId="0" sldId="297"/>
        </pc:sldMkLst>
      </pc:sldChg>
      <pc:sldChg chg="mod modShow">
        <pc:chgData name="紹詷 張" userId="1879d2872d9ad238" providerId="Windows Live" clId="Web-{32E0A035-7EDB-70C6-3824-EE7F871EF016}" dt="2025-08-28T07:11:28.166" v="16"/>
        <pc:sldMkLst>
          <pc:docMk/>
          <pc:sldMk cId="0" sldId="298"/>
        </pc:sldMkLst>
      </pc:sldChg>
      <pc:sldChg chg="mod modShow">
        <pc:chgData name="紹詷 張" userId="1879d2872d9ad238" providerId="Windows Live" clId="Web-{32E0A035-7EDB-70C6-3824-EE7F871EF016}" dt="2025-08-28T07:11:28.260" v="17"/>
        <pc:sldMkLst>
          <pc:docMk/>
          <pc:sldMk cId="0" sldId="299"/>
        </pc:sldMkLst>
      </pc:sldChg>
      <pc:sldChg chg="mod modShow">
        <pc:chgData name="紹詷 張" userId="1879d2872d9ad238" providerId="Windows Live" clId="Web-{32E0A035-7EDB-70C6-3824-EE7F871EF016}" dt="2025-08-28T07:11:43.994" v="23"/>
        <pc:sldMkLst>
          <pc:docMk/>
          <pc:sldMk cId="0" sldId="309"/>
        </pc:sldMkLst>
      </pc:sldChg>
      <pc:sldChg chg="mod modShow">
        <pc:chgData name="紹詷 張" userId="1879d2872d9ad238" providerId="Windows Live" clId="Web-{32E0A035-7EDB-70C6-3824-EE7F871EF016}" dt="2025-08-28T07:11:44.104" v="24"/>
        <pc:sldMkLst>
          <pc:docMk/>
          <pc:sldMk cId="0" sldId="310"/>
        </pc:sldMkLst>
      </pc:sldChg>
      <pc:sldChg chg="mod modShow">
        <pc:chgData name="紹詷 張" userId="1879d2872d9ad238" providerId="Windows Live" clId="Web-{32E0A035-7EDB-70C6-3824-EE7F871EF016}" dt="2025-08-28T07:11:44.229" v="25"/>
        <pc:sldMkLst>
          <pc:docMk/>
          <pc:sldMk cId="0" sldId="311"/>
        </pc:sldMkLst>
      </pc:sldChg>
      <pc:sldChg chg="mod modShow">
        <pc:chgData name="紹詷 張" userId="1879d2872d9ad238" providerId="Windows Live" clId="Web-{32E0A035-7EDB-70C6-3824-EE7F871EF016}" dt="2025-08-28T07:11:43.651" v="20"/>
        <pc:sldMkLst>
          <pc:docMk/>
          <pc:sldMk cId="0" sldId="312"/>
        </pc:sldMkLst>
      </pc:sldChg>
      <pc:sldChg chg="mod modShow">
        <pc:chgData name="紹詷 張" userId="1879d2872d9ad238" providerId="Windows Live" clId="Web-{32E0A035-7EDB-70C6-3824-EE7F871EF016}" dt="2025-08-28T07:11:43.744" v="21"/>
        <pc:sldMkLst>
          <pc:docMk/>
          <pc:sldMk cId="0" sldId="313"/>
        </pc:sldMkLst>
      </pc:sldChg>
      <pc:sldChg chg="mod modShow">
        <pc:chgData name="紹詷 張" userId="1879d2872d9ad238" providerId="Windows Live" clId="Web-{32E0A035-7EDB-70C6-3824-EE7F871EF016}" dt="2025-08-28T07:11:44.322" v="26"/>
        <pc:sldMkLst>
          <pc:docMk/>
          <pc:sldMk cId="0" sldId="314"/>
        </pc:sldMkLst>
      </pc:sldChg>
      <pc:sldChg chg="modSp">
        <pc:chgData name="紹詷 張" userId="1879d2872d9ad238" providerId="Windows Live" clId="Web-{32E0A035-7EDB-70C6-3824-EE7F871EF016}" dt="2025-08-28T07:12:14.213" v="32" actId="20577"/>
        <pc:sldMkLst>
          <pc:docMk/>
          <pc:sldMk cId="1448857313" sldId="329"/>
        </pc:sldMkLst>
        <pc:spChg chg="mod">
          <ac:chgData name="紹詷 張" userId="1879d2872d9ad238" providerId="Windows Live" clId="Web-{32E0A035-7EDB-70C6-3824-EE7F871EF016}" dt="2025-08-28T07:12:14.213" v="32" actId="20577"/>
          <ac:spMkLst>
            <pc:docMk/>
            <pc:sldMk cId="1448857313" sldId="329"/>
            <ac:spMk id="3" creationId="{131D1681-8DA6-77E4-6287-4E830B4AA9BC}"/>
          </ac:spMkLst>
        </pc:spChg>
      </pc:sldChg>
      <pc:sldChg chg="del">
        <pc:chgData name="紹詷 張" userId="1879d2872d9ad238" providerId="Windows Live" clId="Web-{32E0A035-7EDB-70C6-3824-EE7F871EF016}" dt="2025-08-28T07:10:19.603" v="0"/>
        <pc:sldMkLst>
          <pc:docMk/>
          <pc:sldMk cId="1203859630" sldId="330"/>
        </pc:sldMkLst>
      </pc:sldChg>
      <pc:sldChg chg="ord">
        <pc:chgData name="紹詷 張" userId="1879d2872d9ad238" providerId="Windows Live" clId="Web-{32E0A035-7EDB-70C6-3824-EE7F871EF016}" dt="2025-08-28T07:12:59.120" v="34"/>
        <pc:sldMkLst>
          <pc:docMk/>
          <pc:sldMk cId="0" sldId="331"/>
        </pc:sldMkLst>
      </pc:sldChg>
      <pc:sldChg chg="ord">
        <pc:chgData name="紹詷 張" userId="1879d2872d9ad238" providerId="Windows Live" clId="Web-{32E0A035-7EDB-70C6-3824-EE7F871EF016}" dt="2025-08-28T07:13:01.855" v="35"/>
        <pc:sldMkLst>
          <pc:docMk/>
          <pc:sldMk cId="0" sldId="332"/>
        </pc:sldMkLst>
      </pc:sldChg>
      <pc:sldChg chg="modSp ord">
        <pc:chgData name="紹詷 張" userId="1879d2872d9ad238" providerId="Windows Live" clId="Web-{32E0A035-7EDB-70C6-3824-EE7F871EF016}" dt="2025-08-28T07:13:25.355" v="40" actId="20577"/>
        <pc:sldMkLst>
          <pc:docMk/>
          <pc:sldMk cId="0" sldId="333"/>
        </pc:sldMkLst>
        <pc:spChg chg="mod">
          <ac:chgData name="紹詷 張" userId="1879d2872d9ad238" providerId="Windows Live" clId="Web-{32E0A035-7EDB-70C6-3824-EE7F871EF016}" dt="2025-08-28T07:13:25.355" v="40" actId="20577"/>
          <ac:spMkLst>
            <pc:docMk/>
            <pc:sldMk cId="0" sldId="333"/>
            <ac:spMk id="200" creationId="{00000000-0000-0000-0000-000000000000}"/>
          </ac:spMkLst>
        </pc:spChg>
      </pc:sldChg>
      <pc:sldChg chg="ord">
        <pc:chgData name="紹詷 張" userId="1879d2872d9ad238" providerId="Windows Live" clId="Web-{32E0A035-7EDB-70C6-3824-EE7F871EF016}" dt="2025-08-28T07:13:03.652" v="36"/>
        <pc:sldMkLst>
          <pc:docMk/>
          <pc:sldMk cId="0" sldId="334"/>
        </pc:sldMkLst>
      </pc:sldChg>
      <pc:sldChg chg="del">
        <pc:chgData name="紹詷 張" userId="1879d2872d9ad238" providerId="Windows Live" clId="Web-{32E0A035-7EDB-70C6-3824-EE7F871EF016}" dt="2025-08-28T07:12:15.479" v="33"/>
        <pc:sldMkLst>
          <pc:docMk/>
          <pc:sldMk cId="0" sldId="335"/>
        </pc:sldMkLst>
      </pc:sldChg>
      <pc:sldChg chg="modSp add replId">
        <pc:chgData name="紹詷 張" userId="1879d2872d9ad238" providerId="Windows Live" clId="Web-{32E0A035-7EDB-70C6-3824-EE7F871EF016}" dt="2025-08-28T07:10:31.431" v="8" actId="20577"/>
        <pc:sldMkLst>
          <pc:docMk/>
          <pc:sldMk cId="1181409098" sldId="337"/>
        </pc:sldMkLst>
        <pc:spChg chg="mod">
          <ac:chgData name="紹詷 張" userId="1879d2872d9ad238" providerId="Windows Live" clId="Web-{32E0A035-7EDB-70C6-3824-EE7F871EF016}" dt="2025-08-28T07:10:31.431" v="8" actId="20577"/>
          <ac:spMkLst>
            <pc:docMk/>
            <pc:sldMk cId="1181409098" sldId="337"/>
            <ac:spMk id="2" creationId="{FC94FFFD-A362-285F-9E0C-09E29CA06C64}"/>
          </ac:spMkLst>
        </pc:spChg>
      </pc:sldChg>
      <pc:sldChg chg="add replId">
        <pc:chgData name="紹詷 張" userId="1879d2872d9ad238" providerId="Windows Live" clId="Web-{32E0A035-7EDB-70C6-3824-EE7F871EF016}" dt="2025-08-28T07:10:54.681" v="11"/>
        <pc:sldMkLst>
          <pc:docMk/>
          <pc:sldMk cId="3777591703" sldId="338"/>
        </pc:sldMkLst>
      </pc:sldChg>
      <pc:sldChg chg="del">
        <pc:chgData name="紹詷 張" userId="1879d2872d9ad238" providerId="Windows Live" clId="Web-{32E0A035-7EDB-70C6-3824-EE7F871EF016}" dt="2025-08-28T07:11:03.416" v="12"/>
        <pc:sldMkLst>
          <pc:docMk/>
          <pc:sldMk cId="3777591703" sldId="339"/>
        </pc:sldMkLst>
      </pc:sldChg>
    </pc:docChg>
  </pc:docChgLst>
  <pc:docChgLst>
    <pc:chgData name="子晏 黃" userId="9c82100bde48d87c" providerId="LiveId" clId="{3239E8A3-3B5D-4523-81F2-20E0C9C24B56}"/>
    <pc:docChg chg="undo redo custSel addSld delSld modSld sldOrd">
      <pc:chgData name="子晏 黃" userId="9c82100bde48d87c" providerId="LiveId" clId="{3239E8A3-3B5D-4523-81F2-20E0C9C24B56}" dt="2025-09-08T07:49:35.055" v="6262" actId="208"/>
      <pc:docMkLst>
        <pc:docMk/>
      </pc:docMkLst>
      <pc:sldChg chg="modNotesTx">
        <pc:chgData name="子晏 黃" userId="9c82100bde48d87c" providerId="LiveId" clId="{3239E8A3-3B5D-4523-81F2-20E0C9C24B56}" dt="2025-09-01T01:36:42.510" v="2981"/>
        <pc:sldMkLst>
          <pc:docMk/>
          <pc:sldMk cId="0" sldId="256"/>
        </pc:sldMkLst>
      </pc:sldChg>
      <pc:sldChg chg="modSp mod ord">
        <pc:chgData name="子晏 黃" userId="9c82100bde48d87c" providerId="LiveId" clId="{3239E8A3-3B5D-4523-81F2-20E0C9C24B56}" dt="2025-09-01T01:37:13.972" v="2983"/>
        <pc:sldMkLst>
          <pc:docMk/>
          <pc:sldMk cId="0" sldId="257"/>
        </pc:sldMkLst>
        <pc:spChg chg="mod">
          <ac:chgData name="子晏 黃" userId="9c82100bde48d87c" providerId="LiveId" clId="{3239E8A3-3B5D-4523-81F2-20E0C9C24B56}" dt="2025-09-01T01:35:14.820" v="2968" actId="2711"/>
          <ac:spMkLst>
            <pc:docMk/>
            <pc:sldMk cId="0" sldId="257"/>
            <ac:spMk id="145" creationId="{00000000-0000-0000-0000-000000000000}"/>
          </ac:spMkLst>
        </pc:spChg>
      </pc:sldChg>
      <pc:sldChg chg="modSp mod modNotesTx">
        <pc:chgData name="子晏 黃" userId="9c82100bde48d87c" providerId="LiveId" clId="{3239E8A3-3B5D-4523-81F2-20E0C9C24B56}" dt="2025-09-01T06:54:54.420" v="5307" actId="404"/>
        <pc:sldMkLst>
          <pc:docMk/>
          <pc:sldMk cId="0" sldId="259"/>
        </pc:sldMkLst>
        <pc:spChg chg="mod">
          <ac:chgData name="子晏 黃" userId="9c82100bde48d87c" providerId="LiveId" clId="{3239E8A3-3B5D-4523-81F2-20E0C9C24B56}" dt="2025-08-28T08:03:48.150" v="1728" actId="113"/>
          <ac:spMkLst>
            <pc:docMk/>
            <pc:sldMk cId="0" sldId="259"/>
            <ac:spMk id="159" creationId="{00000000-0000-0000-0000-000000000000}"/>
          </ac:spMkLst>
        </pc:spChg>
      </pc:sldChg>
      <pc:sldChg chg="ord">
        <pc:chgData name="子晏 黃" userId="9c82100bde48d87c" providerId="LiveId" clId="{3239E8A3-3B5D-4523-81F2-20E0C9C24B56}" dt="2025-08-29T07:50:46.951" v="2669"/>
        <pc:sldMkLst>
          <pc:docMk/>
          <pc:sldMk cId="631401168" sldId="260"/>
        </pc:sldMkLst>
      </pc:sldChg>
      <pc:sldChg chg="modSp mod ord">
        <pc:chgData name="子晏 黃" userId="9c82100bde48d87c" providerId="LiveId" clId="{3239E8A3-3B5D-4523-81F2-20E0C9C24B56}" dt="2025-08-28T07:11:52.569" v="1109" actId="2710"/>
        <pc:sldMkLst>
          <pc:docMk/>
          <pc:sldMk cId="0" sldId="261"/>
        </pc:sldMkLst>
        <pc:spChg chg="mod">
          <ac:chgData name="子晏 黃" userId="9c82100bde48d87c" providerId="LiveId" clId="{3239E8A3-3B5D-4523-81F2-20E0C9C24B56}" dt="2025-08-28T07:11:52.569" v="1109" actId="2710"/>
          <ac:spMkLst>
            <pc:docMk/>
            <pc:sldMk cId="0" sldId="261"/>
            <ac:spMk id="177" creationId="{00000000-0000-0000-0000-000000000000}"/>
          </ac:spMkLst>
        </pc:spChg>
      </pc:sldChg>
      <pc:sldChg chg="ord modNotesTx">
        <pc:chgData name="子晏 黃" userId="9c82100bde48d87c" providerId="LiveId" clId="{3239E8A3-3B5D-4523-81F2-20E0C9C24B56}" dt="2025-09-08T03:05:35.208" v="5907" actId="20577"/>
        <pc:sldMkLst>
          <pc:docMk/>
          <pc:sldMk cId="0" sldId="262"/>
        </pc:sldMkLst>
      </pc:sldChg>
      <pc:sldChg chg="addSp delSp modSp mod ord modNotesTx">
        <pc:chgData name="子晏 黃" userId="9c82100bde48d87c" providerId="LiveId" clId="{3239E8A3-3B5D-4523-81F2-20E0C9C24B56}" dt="2025-09-08T03:07:16.823" v="5940" actId="20577"/>
        <pc:sldMkLst>
          <pc:docMk/>
          <pc:sldMk cId="0" sldId="263"/>
        </pc:sldMkLst>
        <pc:spChg chg="add del mod">
          <ac:chgData name="子晏 黃" userId="9c82100bde48d87c" providerId="LiveId" clId="{3239E8A3-3B5D-4523-81F2-20E0C9C24B56}" dt="2025-08-28T07:30:27.754" v="1280" actId="21"/>
          <ac:spMkLst>
            <pc:docMk/>
            <pc:sldMk cId="0" sldId="263"/>
            <ac:spMk id="12" creationId="{A3973870-C84C-491E-A23B-8ADE6B2E4D94}"/>
          </ac:spMkLst>
        </pc:spChg>
        <pc:spChg chg="mod">
          <ac:chgData name="子晏 黃" userId="9c82100bde48d87c" providerId="LiveId" clId="{3239E8A3-3B5D-4523-81F2-20E0C9C24B56}" dt="2025-09-08T02:58:53.832" v="5904" actId="20577"/>
          <ac:spMkLst>
            <pc:docMk/>
            <pc:sldMk cId="0" sldId="263"/>
            <ac:spMk id="196" creationId="{00000000-0000-0000-0000-000000000000}"/>
          </ac:spMkLst>
        </pc:spChg>
      </pc:sldChg>
      <pc:sldChg chg="del">
        <pc:chgData name="子晏 黃" userId="9c82100bde48d87c" providerId="LiveId" clId="{3239E8A3-3B5D-4523-81F2-20E0C9C24B56}" dt="2025-08-28T04:38:13.148" v="768" actId="47"/>
        <pc:sldMkLst>
          <pc:docMk/>
          <pc:sldMk cId="0" sldId="264"/>
        </pc:sldMkLst>
      </pc:sldChg>
      <pc:sldChg chg="addSp delSp modSp mod ord modNotesTx">
        <pc:chgData name="子晏 黃" userId="9c82100bde48d87c" providerId="LiveId" clId="{3239E8A3-3B5D-4523-81F2-20E0C9C24B56}" dt="2025-09-08T06:30:41.804" v="6034" actId="20577"/>
        <pc:sldMkLst>
          <pc:docMk/>
          <pc:sldMk cId="0" sldId="265"/>
        </pc:sldMkLst>
        <pc:spChg chg="add del">
          <ac:chgData name="子晏 黃" userId="9c82100bde48d87c" providerId="LiveId" clId="{3239E8A3-3B5D-4523-81F2-20E0C9C24B56}" dt="2025-08-28T04:39:00.531" v="774"/>
          <ac:spMkLst>
            <pc:docMk/>
            <pc:sldMk cId="0" sldId="265"/>
            <ac:spMk id="2" creationId="{464D1049-99D6-4083-9B43-790EC884FF3C}"/>
          </ac:spMkLst>
        </pc:spChg>
        <pc:spChg chg="add del">
          <ac:chgData name="子晏 黃" userId="9c82100bde48d87c" providerId="LiveId" clId="{3239E8A3-3B5D-4523-81F2-20E0C9C24B56}" dt="2025-08-28T04:39:06.868" v="777"/>
          <ac:spMkLst>
            <pc:docMk/>
            <pc:sldMk cId="0" sldId="265"/>
            <ac:spMk id="3" creationId="{449B5B71-983E-45BC-8ACC-13648190BCF0}"/>
          </ac:spMkLst>
        </pc:spChg>
        <pc:spChg chg="add del mod">
          <ac:chgData name="子晏 黃" userId="9c82100bde48d87c" providerId="LiveId" clId="{3239E8A3-3B5D-4523-81F2-20E0C9C24B56}" dt="2025-08-28T04:45:46.205" v="916" actId="478"/>
          <ac:spMkLst>
            <pc:docMk/>
            <pc:sldMk cId="0" sldId="265"/>
            <ac:spMk id="16" creationId="{2BE32D58-E393-401A-B2E6-57ADE6F84C03}"/>
          </ac:spMkLst>
        </pc:spChg>
        <pc:spChg chg="mod">
          <ac:chgData name="子晏 黃" userId="9c82100bde48d87c" providerId="LiveId" clId="{3239E8A3-3B5D-4523-81F2-20E0C9C24B56}" dt="2025-08-28T04:49:41.701" v="980" actId="20577"/>
          <ac:spMkLst>
            <pc:docMk/>
            <pc:sldMk cId="0" sldId="265"/>
            <ac:spMk id="228" creationId="{00000000-0000-0000-0000-000000000000}"/>
          </ac:spMkLst>
        </pc:spChg>
        <pc:spChg chg="mod">
          <ac:chgData name="子晏 黃" userId="9c82100bde48d87c" providerId="LiveId" clId="{3239E8A3-3B5D-4523-81F2-20E0C9C24B56}" dt="2025-08-29T03:35:41.725" v="2142" actId="113"/>
          <ac:spMkLst>
            <pc:docMk/>
            <pc:sldMk cId="0" sldId="265"/>
            <ac:spMk id="229" creationId="{00000000-0000-0000-0000-000000000000}"/>
          </ac:spMkLst>
        </pc:spChg>
        <pc:spChg chg="mod">
          <ac:chgData name="子晏 黃" userId="9c82100bde48d87c" providerId="LiveId" clId="{3239E8A3-3B5D-4523-81F2-20E0C9C24B56}" dt="2025-08-28T07:53:02.468" v="1598" actId="1076"/>
          <ac:spMkLst>
            <pc:docMk/>
            <pc:sldMk cId="0" sldId="265"/>
            <ac:spMk id="231" creationId="{00000000-0000-0000-0000-000000000000}"/>
          </ac:spMkLst>
        </pc:spChg>
        <pc:spChg chg="mod">
          <ac:chgData name="子晏 黃" userId="9c82100bde48d87c" providerId="LiveId" clId="{3239E8A3-3B5D-4523-81F2-20E0C9C24B56}" dt="2025-08-28T07:52:55.435" v="1596" actId="1076"/>
          <ac:spMkLst>
            <pc:docMk/>
            <pc:sldMk cId="0" sldId="265"/>
            <ac:spMk id="232" creationId="{00000000-0000-0000-0000-000000000000}"/>
          </ac:spMkLst>
        </pc:spChg>
        <pc:spChg chg="mod">
          <ac:chgData name="子晏 黃" userId="9c82100bde48d87c" providerId="LiveId" clId="{3239E8A3-3B5D-4523-81F2-20E0C9C24B56}" dt="2025-08-28T04:45:20.364" v="910" actId="1038"/>
          <ac:spMkLst>
            <pc:docMk/>
            <pc:sldMk cId="0" sldId="265"/>
            <ac:spMk id="235" creationId="{00000000-0000-0000-0000-000000000000}"/>
          </ac:spMkLst>
        </pc:spChg>
        <pc:spChg chg="mod">
          <ac:chgData name="子晏 黃" userId="9c82100bde48d87c" providerId="LiveId" clId="{3239E8A3-3B5D-4523-81F2-20E0C9C24B56}" dt="2025-08-28T04:45:20.364" v="910" actId="1038"/>
          <ac:spMkLst>
            <pc:docMk/>
            <pc:sldMk cId="0" sldId="265"/>
            <ac:spMk id="236" creationId="{00000000-0000-0000-0000-000000000000}"/>
          </ac:spMkLst>
        </pc:spChg>
        <pc:spChg chg="mod">
          <ac:chgData name="子晏 黃" userId="9c82100bde48d87c" providerId="LiveId" clId="{3239E8A3-3B5D-4523-81F2-20E0C9C24B56}" dt="2025-08-28T07:52:57.484" v="1597" actId="1076"/>
          <ac:spMkLst>
            <pc:docMk/>
            <pc:sldMk cId="0" sldId="265"/>
            <ac:spMk id="237" creationId="{00000000-0000-0000-0000-000000000000}"/>
          </ac:spMkLst>
        </pc:spChg>
        <pc:spChg chg="mod">
          <ac:chgData name="子晏 黃" userId="9c82100bde48d87c" providerId="LiveId" clId="{3239E8A3-3B5D-4523-81F2-20E0C9C24B56}" dt="2025-08-28T07:53:07.953" v="1599" actId="1076"/>
          <ac:spMkLst>
            <pc:docMk/>
            <pc:sldMk cId="0" sldId="265"/>
            <ac:spMk id="238" creationId="{00000000-0000-0000-0000-000000000000}"/>
          </ac:spMkLst>
        </pc:spChg>
        <pc:spChg chg="mod">
          <ac:chgData name="子晏 黃" userId="9c82100bde48d87c" providerId="LiveId" clId="{3239E8A3-3B5D-4523-81F2-20E0C9C24B56}" dt="2025-08-28T04:45:26.857" v="912" actId="1076"/>
          <ac:spMkLst>
            <pc:docMk/>
            <pc:sldMk cId="0" sldId="265"/>
            <ac:spMk id="239" creationId="{00000000-0000-0000-0000-000000000000}"/>
          </ac:spMkLst>
        </pc:spChg>
        <pc:picChg chg="mod">
          <ac:chgData name="子晏 黃" userId="9c82100bde48d87c" providerId="LiveId" clId="{3239E8A3-3B5D-4523-81F2-20E0C9C24B56}" dt="2025-08-29T03:35:43.469" v="2144" actId="1076"/>
          <ac:picMkLst>
            <pc:docMk/>
            <pc:sldMk cId="0" sldId="265"/>
            <ac:picMk id="233" creationId="{00000000-0000-0000-0000-000000000000}"/>
          </ac:picMkLst>
        </pc:picChg>
        <pc:picChg chg="mod">
          <ac:chgData name="子晏 黃" userId="9c82100bde48d87c" providerId="LiveId" clId="{3239E8A3-3B5D-4523-81F2-20E0C9C24B56}" dt="2025-08-28T04:45:20.364" v="910" actId="1038"/>
          <ac:picMkLst>
            <pc:docMk/>
            <pc:sldMk cId="0" sldId="265"/>
            <ac:picMk id="234" creationId="{00000000-0000-0000-0000-000000000000}"/>
          </ac:picMkLst>
        </pc:picChg>
      </pc:sldChg>
      <pc:sldChg chg="ord modNotesTx">
        <pc:chgData name="子晏 黃" userId="9c82100bde48d87c" providerId="LiveId" clId="{3239E8A3-3B5D-4523-81F2-20E0C9C24B56}" dt="2025-09-08T06:33:31.879" v="6043" actId="20577"/>
        <pc:sldMkLst>
          <pc:docMk/>
          <pc:sldMk cId="0" sldId="266"/>
        </pc:sldMkLst>
      </pc:sldChg>
      <pc:sldChg chg="ord modNotesTx">
        <pc:chgData name="子晏 黃" userId="9c82100bde48d87c" providerId="LiveId" clId="{3239E8A3-3B5D-4523-81F2-20E0C9C24B56}" dt="2025-09-08T06:38:40.194" v="6097" actId="20577"/>
        <pc:sldMkLst>
          <pc:docMk/>
          <pc:sldMk cId="0" sldId="267"/>
        </pc:sldMkLst>
      </pc:sldChg>
      <pc:sldChg chg="ord">
        <pc:chgData name="子晏 黃" userId="9c82100bde48d87c" providerId="LiveId" clId="{3239E8A3-3B5D-4523-81F2-20E0C9C24B56}" dt="2025-08-28T07:00:24.258" v="1015"/>
        <pc:sldMkLst>
          <pc:docMk/>
          <pc:sldMk cId="0" sldId="268"/>
        </pc:sldMkLst>
      </pc:sldChg>
      <pc:sldChg chg="ord modNotesTx">
        <pc:chgData name="子晏 黃" userId="9c82100bde48d87c" providerId="LiveId" clId="{3239E8A3-3B5D-4523-81F2-20E0C9C24B56}" dt="2025-09-01T02:10:25.204" v="3318" actId="20577"/>
        <pc:sldMkLst>
          <pc:docMk/>
          <pc:sldMk cId="0" sldId="269"/>
        </pc:sldMkLst>
      </pc:sldChg>
      <pc:sldChg chg="modSp mod ord">
        <pc:chgData name="子晏 黃" userId="9c82100bde48d87c" providerId="LiveId" clId="{3239E8A3-3B5D-4523-81F2-20E0C9C24B56}" dt="2025-08-29T08:11:06.422" v="2764" actId="20577"/>
        <pc:sldMkLst>
          <pc:docMk/>
          <pc:sldMk cId="0" sldId="270"/>
        </pc:sldMkLst>
        <pc:spChg chg="mod">
          <ac:chgData name="子晏 黃" userId="9c82100bde48d87c" providerId="LiveId" clId="{3239E8A3-3B5D-4523-81F2-20E0C9C24B56}" dt="2025-08-29T08:11:06.422" v="2764" actId="20577"/>
          <ac:spMkLst>
            <pc:docMk/>
            <pc:sldMk cId="0" sldId="270"/>
            <ac:spMk id="365" creationId="{00000000-0000-0000-0000-000000000000}"/>
          </ac:spMkLst>
        </pc:spChg>
      </pc:sldChg>
      <pc:sldChg chg="modSp del mod ord">
        <pc:chgData name="子晏 黃" userId="9c82100bde48d87c" providerId="LiveId" clId="{3239E8A3-3B5D-4523-81F2-20E0C9C24B56}" dt="2025-09-08T06:39:44.247" v="6098" actId="47"/>
        <pc:sldMkLst>
          <pc:docMk/>
          <pc:sldMk cId="0" sldId="271"/>
        </pc:sldMkLst>
        <pc:spChg chg="mod">
          <ac:chgData name="子晏 黃" userId="9c82100bde48d87c" providerId="LiveId" clId="{3239E8A3-3B5D-4523-81F2-20E0C9C24B56}" dt="2025-08-29T08:11:11.321" v="2765"/>
          <ac:spMkLst>
            <pc:docMk/>
            <pc:sldMk cId="0" sldId="271"/>
            <ac:spMk id="433" creationId="{00000000-0000-0000-0000-000000000000}"/>
          </ac:spMkLst>
        </pc:spChg>
      </pc:sldChg>
      <pc:sldChg chg="modSp mod ord modNotesTx">
        <pc:chgData name="子晏 黃" userId="9c82100bde48d87c" providerId="LiveId" clId="{3239E8A3-3B5D-4523-81F2-20E0C9C24B56}" dt="2025-09-01T02:16:23.699" v="3328" actId="20577"/>
        <pc:sldMkLst>
          <pc:docMk/>
          <pc:sldMk cId="0" sldId="272"/>
        </pc:sldMkLst>
        <pc:spChg chg="mod">
          <ac:chgData name="子晏 黃" userId="9c82100bde48d87c" providerId="LiveId" clId="{3239E8A3-3B5D-4523-81F2-20E0C9C24B56}" dt="2025-08-28T04:52:13.640" v="1006" actId="2710"/>
          <ac:spMkLst>
            <pc:docMk/>
            <pc:sldMk cId="0" sldId="272"/>
            <ac:spMk id="497" creationId="{00000000-0000-0000-0000-000000000000}"/>
          </ac:spMkLst>
        </pc:spChg>
      </pc:sldChg>
      <pc:sldChg chg="del mod ord modShow">
        <pc:chgData name="子晏 黃" userId="9c82100bde48d87c" providerId="LiveId" clId="{3239E8A3-3B5D-4523-81F2-20E0C9C24B56}" dt="2025-08-29T08:11:51.061" v="2767" actId="47"/>
        <pc:sldMkLst>
          <pc:docMk/>
          <pc:sldMk cId="0" sldId="273"/>
        </pc:sldMkLst>
      </pc:sldChg>
      <pc:sldChg chg="modSp mod modNotesTx">
        <pc:chgData name="子晏 黃" userId="9c82100bde48d87c" providerId="LiveId" clId="{3239E8A3-3B5D-4523-81F2-20E0C9C24B56}" dt="2025-09-01T01:53:27.648" v="3095"/>
        <pc:sldMkLst>
          <pc:docMk/>
          <pc:sldMk cId="0" sldId="274"/>
        </pc:sldMkLst>
        <pc:spChg chg="mod">
          <ac:chgData name="子晏 黃" userId="9c82100bde48d87c" providerId="LiveId" clId="{3239E8A3-3B5D-4523-81F2-20E0C9C24B56}" dt="2025-08-28T08:02:33.880" v="1712" actId="20577"/>
          <ac:spMkLst>
            <pc:docMk/>
            <pc:sldMk cId="0" sldId="274"/>
            <ac:spMk id="565" creationId="{00000000-0000-0000-0000-000000000000}"/>
          </ac:spMkLst>
        </pc:spChg>
      </pc:sldChg>
      <pc:sldChg chg="modNotesTx">
        <pc:chgData name="子晏 黃" userId="9c82100bde48d87c" providerId="LiveId" clId="{3239E8A3-3B5D-4523-81F2-20E0C9C24B56}" dt="2025-09-01T07:05:02.192" v="5690" actId="20577"/>
        <pc:sldMkLst>
          <pc:docMk/>
          <pc:sldMk cId="0" sldId="275"/>
        </pc:sldMkLst>
      </pc:sldChg>
      <pc:sldChg chg="modSp del mod">
        <pc:chgData name="子晏 黃" userId="9c82100bde48d87c" providerId="LiveId" clId="{3239E8A3-3B5D-4523-81F2-20E0C9C24B56}" dt="2025-08-28T07:38:06.881" v="1357" actId="47"/>
        <pc:sldMkLst>
          <pc:docMk/>
          <pc:sldMk cId="0" sldId="279"/>
        </pc:sldMkLst>
        <pc:spChg chg="mod">
          <ac:chgData name="子晏 黃" userId="9c82100bde48d87c" providerId="LiveId" clId="{3239E8A3-3B5D-4523-81F2-20E0C9C24B56}" dt="2025-08-28T07:36:40.792" v="1355" actId="20577"/>
          <ac:spMkLst>
            <pc:docMk/>
            <pc:sldMk cId="0" sldId="279"/>
            <ac:spMk id="612" creationId="{00000000-0000-0000-0000-000000000000}"/>
          </ac:spMkLst>
        </pc:spChg>
        <pc:spChg chg="mod">
          <ac:chgData name="子晏 黃" userId="9c82100bde48d87c" providerId="LiveId" clId="{3239E8A3-3B5D-4523-81F2-20E0C9C24B56}" dt="2025-08-28T07:36:37.593" v="1349" actId="20577"/>
          <ac:spMkLst>
            <pc:docMk/>
            <pc:sldMk cId="0" sldId="279"/>
            <ac:spMk id="613" creationId="{00000000-0000-0000-0000-000000000000}"/>
          </ac:spMkLst>
        </pc:spChg>
      </pc:sldChg>
      <pc:sldChg chg="addSp delSp modSp mod">
        <pc:chgData name="子晏 黃" userId="9c82100bde48d87c" providerId="LiveId" clId="{3239E8A3-3B5D-4523-81F2-20E0C9C24B56}" dt="2025-08-28T08:08:56.151" v="1767" actId="14100"/>
        <pc:sldMkLst>
          <pc:docMk/>
          <pc:sldMk cId="0" sldId="280"/>
        </pc:sldMkLst>
        <pc:spChg chg="add del">
          <ac:chgData name="子晏 黃" userId="9c82100bde48d87c" providerId="LiveId" clId="{3239E8A3-3B5D-4523-81F2-20E0C9C24B56}" dt="2025-08-28T08:07:54.654" v="1755" actId="11529"/>
          <ac:spMkLst>
            <pc:docMk/>
            <pc:sldMk cId="0" sldId="280"/>
            <ac:spMk id="4" creationId="{82325C04-BD9C-4F39-8E49-CAC390BEA460}"/>
          </ac:spMkLst>
        </pc:spChg>
        <pc:spChg chg="add mod">
          <ac:chgData name="子晏 黃" userId="9c82100bde48d87c" providerId="LiveId" clId="{3239E8A3-3B5D-4523-81F2-20E0C9C24B56}" dt="2025-08-28T08:08:08.067" v="1758" actId="14100"/>
          <ac:spMkLst>
            <pc:docMk/>
            <pc:sldMk cId="0" sldId="280"/>
            <ac:spMk id="9" creationId="{4C436329-1D06-4ED4-803C-919B7C7961DF}"/>
          </ac:spMkLst>
        </pc:spChg>
        <pc:spChg chg="add mod">
          <ac:chgData name="子晏 黃" userId="9c82100bde48d87c" providerId="LiveId" clId="{3239E8A3-3B5D-4523-81F2-20E0C9C24B56}" dt="2025-08-28T08:08:56.151" v="1767" actId="14100"/>
          <ac:spMkLst>
            <pc:docMk/>
            <pc:sldMk cId="0" sldId="280"/>
            <ac:spMk id="14" creationId="{DC37C1C8-D0A9-4A8D-9800-C0C7D23039CD}"/>
          </ac:spMkLst>
        </pc:spChg>
        <pc:spChg chg="mod">
          <ac:chgData name="子晏 黃" userId="9c82100bde48d87c" providerId="LiveId" clId="{3239E8A3-3B5D-4523-81F2-20E0C9C24B56}" dt="2025-08-28T07:36:28.828" v="1343" actId="20577"/>
          <ac:spMkLst>
            <pc:docMk/>
            <pc:sldMk cId="0" sldId="280"/>
            <ac:spMk id="620" creationId="{00000000-0000-0000-0000-000000000000}"/>
          </ac:spMkLst>
        </pc:spChg>
        <pc:spChg chg="mod">
          <ac:chgData name="子晏 黃" userId="9c82100bde48d87c" providerId="LiveId" clId="{3239E8A3-3B5D-4523-81F2-20E0C9C24B56}" dt="2025-08-28T08:07:15.358" v="1748" actId="20577"/>
          <ac:spMkLst>
            <pc:docMk/>
            <pc:sldMk cId="0" sldId="280"/>
            <ac:spMk id="621" creationId="{00000000-0000-0000-0000-000000000000}"/>
          </ac:spMkLst>
        </pc:spChg>
        <pc:picChg chg="add mod">
          <ac:chgData name="子晏 黃" userId="9c82100bde48d87c" providerId="LiveId" clId="{3239E8A3-3B5D-4523-81F2-20E0C9C24B56}" dt="2025-08-28T08:08:50.400" v="1765" actId="1076"/>
          <ac:picMkLst>
            <pc:docMk/>
            <pc:sldMk cId="0" sldId="280"/>
            <ac:picMk id="3" creationId="{9B9BE9C9-4328-4A0D-ADDA-F6CB723A9D12}"/>
          </ac:picMkLst>
        </pc:picChg>
        <pc:picChg chg="mod">
          <ac:chgData name="子晏 黃" userId="9c82100bde48d87c" providerId="LiveId" clId="{3239E8A3-3B5D-4523-81F2-20E0C9C24B56}" dt="2025-08-28T08:07:45.485" v="1752" actId="1076"/>
          <ac:picMkLst>
            <pc:docMk/>
            <pc:sldMk cId="0" sldId="280"/>
            <ac:picMk id="623" creationId="{00000000-0000-0000-0000-000000000000}"/>
          </ac:picMkLst>
        </pc:picChg>
        <pc:cxnChg chg="add mod">
          <ac:chgData name="子晏 黃" userId="9c82100bde48d87c" providerId="LiveId" clId="{3239E8A3-3B5D-4523-81F2-20E0C9C24B56}" dt="2025-08-28T08:08:44.111" v="1762" actId="14100"/>
          <ac:cxnSpMkLst>
            <pc:docMk/>
            <pc:sldMk cId="0" sldId="280"/>
            <ac:cxnSpMk id="10" creationId="{196772A7-276F-406E-9F34-09C9E9908E49}"/>
          </ac:cxnSpMkLst>
        </pc:cxnChg>
      </pc:sldChg>
      <pc:sldChg chg="addSp delSp modSp mod">
        <pc:chgData name="子晏 黃" userId="9c82100bde48d87c" providerId="LiveId" clId="{3239E8A3-3B5D-4523-81F2-20E0C9C24B56}" dt="2025-08-28T08:12:51.890" v="1980" actId="1076"/>
        <pc:sldMkLst>
          <pc:docMk/>
          <pc:sldMk cId="0" sldId="281"/>
        </pc:sldMkLst>
        <pc:spChg chg="add mod">
          <ac:chgData name="子晏 黃" userId="9c82100bde48d87c" providerId="LiveId" clId="{3239E8A3-3B5D-4523-81F2-20E0C9C24B56}" dt="2025-08-28T08:12:37.504" v="1976" actId="20577"/>
          <ac:spMkLst>
            <pc:docMk/>
            <pc:sldMk cId="0" sldId="281"/>
            <ac:spMk id="18" creationId="{3FD3D454-81C0-49B4-97F7-5A064BC75E5E}"/>
          </ac:spMkLst>
        </pc:spChg>
        <pc:spChg chg="add del mod">
          <ac:chgData name="子晏 黃" userId="9c82100bde48d87c" providerId="LiveId" clId="{3239E8A3-3B5D-4523-81F2-20E0C9C24B56}" dt="2025-08-28T08:09:45.883" v="1798"/>
          <ac:spMkLst>
            <pc:docMk/>
            <pc:sldMk cId="0" sldId="281"/>
            <ac:spMk id="19" creationId="{1FDCA3A2-276E-47D6-9EE5-F3EE746084CD}"/>
          </ac:spMkLst>
        </pc:spChg>
        <pc:spChg chg="add mod">
          <ac:chgData name="子晏 黃" userId="9c82100bde48d87c" providerId="LiveId" clId="{3239E8A3-3B5D-4523-81F2-20E0C9C24B56}" dt="2025-08-28T08:11:20.511" v="1909" actId="1076"/>
          <ac:spMkLst>
            <pc:docMk/>
            <pc:sldMk cId="0" sldId="281"/>
            <ac:spMk id="22" creationId="{F269AF47-D912-4EBD-996C-11B29CECF2A2}"/>
          </ac:spMkLst>
        </pc:spChg>
        <pc:spChg chg="add mod">
          <ac:chgData name="子晏 黃" userId="9c82100bde48d87c" providerId="LiveId" clId="{3239E8A3-3B5D-4523-81F2-20E0C9C24B56}" dt="2025-08-28T08:12:47.337" v="1977" actId="1076"/>
          <ac:spMkLst>
            <pc:docMk/>
            <pc:sldMk cId="0" sldId="281"/>
            <ac:spMk id="25" creationId="{9941464F-9C4A-4AD5-B16A-7997D8E20FD8}"/>
          </ac:spMkLst>
        </pc:spChg>
        <pc:spChg chg="mod">
          <ac:chgData name="子晏 黃" userId="9c82100bde48d87c" providerId="LiveId" clId="{3239E8A3-3B5D-4523-81F2-20E0C9C24B56}" dt="2025-08-28T08:05:53.057" v="1733" actId="1076"/>
          <ac:spMkLst>
            <pc:docMk/>
            <pc:sldMk cId="0" sldId="281"/>
            <ac:spMk id="629" creationId="{00000000-0000-0000-0000-000000000000}"/>
          </ac:spMkLst>
        </pc:spChg>
        <pc:spChg chg="del">
          <ac:chgData name="子晏 黃" userId="9c82100bde48d87c" providerId="LiveId" clId="{3239E8A3-3B5D-4523-81F2-20E0C9C24B56}" dt="2025-08-28T08:05:55.851" v="1734" actId="478"/>
          <ac:spMkLst>
            <pc:docMk/>
            <pc:sldMk cId="0" sldId="281"/>
            <ac:spMk id="631" creationId="{00000000-0000-0000-0000-000000000000}"/>
          </ac:spMkLst>
        </pc:spChg>
        <pc:spChg chg="del">
          <ac:chgData name="子晏 黃" userId="9c82100bde48d87c" providerId="LiveId" clId="{3239E8A3-3B5D-4523-81F2-20E0C9C24B56}" dt="2025-08-28T08:05:55.851" v="1734" actId="478"/>
          <ac:spMkLst>
            <pc:docMk/>
            <pc:sldMk cId="0" sldId="281"/>
            <ac:spMk id="636" creationId="{00000000-0000-0000-0000-000000000000}"/>
          </ac:spMkLst>
        </pc:spChg>
        <pc:spChg chg="del">
          <ac:chgData name="子晏 黃" userId="9c82100bde48d87c" providerId="LiveId" clId="{3239E8A3-3B5D-4523-81F2-20E0C9C24B56}" dt="2025-08-28T08:05:55.851" v="1734" actId="478"/>
          <ac:spMkLst>
            <pc:docMk/>
            <pc:sldMk cId="0" sldId="281"/>
            <ac:spMk id="642" creationId="{00000000-0000-0000-0000-000000000000}"/>
          </ac:spMkLst>
        </pc:spChg>
        <pc:grpChg chg="del">
          <ac:chgData name="子晏 黃" userId="9c82100bde48d87c" providerId="LiveId" clId="{3239E8A3-3B5D-4523-81F2-20E0C9C24B56}" dt="2025-08-28T08:05:55.851" v="1734" actId="478"/>
          <ac:grpSpMkLst>
            <pc:docMk/>
            <pc:sldMk cId="0" sldId="281"/>
            <ac:grpSpMk id="632" creationId="{00000000-0000-0000-0000-000000000000}"/>
          </ac:grpSpMkLst>
        </pc:grpChg>
        <pc:grpChg chg="del">
          <ac:chgData name="子晏 黃" userId="9c82100bde48d87c" providerId="LiveId" clId="{3239E8A3-3B5D-4523-81F2-20E0C9C24B56}" dt="2025-08-28T08:05:55.851" v="1734" actId="478"/>
          <ac:grpSpMkLst>
            <pc:docMk/>
            <pc:sldMk cId="0" sldId="281"/>
            <ac:grpSpMk id="638" creationId="{00000000-0000-0000-0000-000000000000}"/>
          </ac:grpSpMkLst>
        </pc:grpChg>
        <pc:picChg chg="add del mod">
          <ac:chgData name="子晏 黃" userId="9c82100bde48d87c" providerId="LiveId" clId="{3239E8A3-3B5D-4523-81F2-20E0C9C24B56}" dt="2025-08-28T08:09:43.921" v="1796" actId="478"/>
          <ac:picMkLst>
            <pc:docMk/>
            <pc:sldMk cId="0" sldId="281"/>
            <ac:picMk id="3" creationId="{1E02D191-1806-4F87-9A53-1DFAC20A3CD2}"/>
          </ac:picMkLst>
        </pc:picChg>
        <pc:picChg chg="add mod">
          <ac:chgData name="子晏 黃" userId="9c82100bde48d87c" providerId="LiveId" clId="{3239E8A3-3B5D-4523-81F2-20E0C9C24B56}" dt="2025-08-28T08:12:51.890" v="1980" actId="1076"/>
          <ac:picMkLst>
            <pc:docMk/>
            <pc:sldMk cId="0" sldId="281"/>
            <ac:picMk id="5" creationId="{6F057236-64F9-4DD2-968B-3360529FA19D}"/>
          </ac:picMkLst>
        </pc:picChg>
        <pc:picChg chg="add mod">
          <ac:chgData name="子晏 黃" userId="9c82100bde48d87c" providerId="LiveId" clId="{3239E8A3-3B5D-4523-81F2-20E0C9C24B56}" dt="2025-08-28T08:12:47.337" v="1977" actId="1076"/>
          <ac:picMkLst>
            <pc:docMk/>
            <pc:sldMk cId="0" sldId="281"/>
            <ac:picMk id="23" creationId="{B9DA01B0-1C8D-426F-8D4A-3318F597B793}"/>
          </ac:picMkLst>
        </pc:picChg>
        <pc:picChg chg="del">
          <ac:chgData name="子晏 黃" userId="9c82100bde48d87c" providerId="LiveId" clId="{3239E8A3-3B5D-4523-81F2-20E0C9C24B56}" dt="2025-08-28T08:05:55.851" v="1734" actId="478"/>
          <ac:picMkLst>
            <pc:docMk/>
            <pc:sldMk cId="0" sldId="281"/>
            <ac:picMk id="637" creationId="{00000000-0000-0000-0000-000000000000}"/>
          </ac:picMkLst>
        </pc:picChg>
        <pc:cxnChg chg="add mod">
          <ac:chgData name="子晏 黃" userId="9c82100bde48d87c" providerId="LiveId" clId="{3239E8A3-3B5D-4523-81F2-20E0C9C24B56}" dt="2025-08-28T08:12:49.322" v="1978" actId="14100"/>
          <ac:cxnSpMkLst>
            <pc:docMk/>
            <pc:sldMk cId="0" sldId="281"/>
            <ac:cxnSpMk id="24" creationId="{6A9949A3-106E-4E59-8FEE-9B818146B834}"/>
          </ac:cxnSpMkLst>
        </pc:cxnChg>
      </pc:sldChg>
      <pc:sldChg chg="delSp modSp mod ord">
        <pc:chgData name="子晏 黃" userId="9c82100bde48d87c" providerId="LiveId" clId="{3239E8A3-3B5D-4523-81F2-20E0C9C24B56}" dt="2025-08-28T07:40:42.891" v="1476" actId="20577"/>
        <pc:sldMkLst>
          <pc:docMk/>
          <pc:sldMk cId="0" sldId="282"/>
        </pc:sldMkLst>
        <pc:spChg chg="mod">
          <ac:chgData name="子晏 黃" userId="9c82100bde48d87c" providerId="LiveId" clId="{3239E8A3-3B5D-4523-81F2-20E0C9C24B56}" dt="2025-08-28T07:40:42.891" v="1476" actId="20577"/>
          <ac:spMkLst>
            <pc:docMk/>
            <pc:sldMk cId="0" sldId="282"/>
            <ac:spMk id="648" creationId="{00000000-0000-0000-0000-000000000000}"/>
          </ac:spMkLst>
        </pc:spChg>
        <pc:spChg chg="del">
          <ac:chgData name="子晏 黃" userId="9c82100bde48d87c" providerId="LiveId" clId="{3239E8A3-3B5D-4523-81F2-20E0C9C24B56}" dt="2025-08-28T04:02:47.862" v="0" actId="478"/>
          <ac:spMkLst>
            <pc:docMk/>
            <pc:sldMk cId="0" sldId="282"/>
            <ac:spMk id="668" creationId="{00000000-0000-0000-0000-000000000000}"/>
          </ac:spMkLst>
        </pc:spChg>
      </pc:sldChg>
      <pc:sldChg chg="add modNotesTx">
        <pc:chgData name="子晏 黃" userId="9c82100bde48d87c" providerId="LiveId" clId="{3239E8A3-3B5D-4523-81F2-20E0C9C24B56}" dt="2025-09-01T02:57:50.250" v="3403"/>
        <pc:sldMkLst>
          <pc:docMk/>
          <pc:sldMk cId="3817584673" sldId="283"/>
        </pc:sldMkLst>
        <pc:spChg chg="mod">
          <ac:chgData name="子晏 黃" userId="9c82100bde48d87c" providerId="LiveId" clId="{3239E8A3-3B5D-4523-81F2-20E0C9C24B56}" dt="2025-08-28T08:13:39.143" v="1982" actId="27636"/>
          <ac:spMkLst>
            <pc:docMk/>
            <pc:sldMk cId="3817584673" sldId="283"/>
            <ac:spMk id="674" creationId="{00000000-0000-0000-0000-000000000000}"/>
          </ac:spMkLst>
        </pc:spChg>
      </pc:sldChg>
      <pc:sldChg chg="del ord">
        <pc:chgData name="子晏 黃" userId="9c82100bde48d87c" providerId="LiveId" clId="{3239E8A3-3B5D-4523-81F2-20E0C9C24B56}" dt="2025-08-29T07:13:20.424" v="2150" actId="2696"/>
        <pc:sldMkLst>
          <pc:docMk/>
          <pc:sldMk cId="2483381119" sldId="284"/>
        </pc:sldMkLst>
        <pc:spChg chg="mod">
          <ac:chgData name="子晏 黃" userId="9c82100bde48d87c" providerId="LiveId" clId="{3239E8A3-3B5D-4523-81F2-20E0C9C24B56}" dt="2025-08-29T07:39:40.515" v="2613" actId="1076"/>
          <ac:spMkLst>
            <pc:docMk/>
            <pc:sldMk cId="2483381119" sldId="284"/>
            <ac:spMk id="700" creationId="{00000000-0000-0000-0000-000000000000}"/>
          </ac:spMkLst>
        </pc:spChg>
      </pc:sldChg>
      <pc:sldChg chg="add modNotesTx">
        <pc:chgData name="子晏 黃" userId="9c82100bde48d87c" providerId="LiveId" clId="{3239E8A3-3B5D-4523-81F2-20E0C9C24B56}" dt="2025-09-01T02:58:29.037" v="3405"/>
        <pc:sldMkLst>
          <pc:docMk/>
          <pc:sldMk cId="791469526" sldId="285"/>
        </pc:sldMkLst>
      </pc:sldChg>
      <pc:sldChg chg="modSp mod">
        <pc:chgData name="子晏 黃" userId="9c82100bde48d87c" providerId="LiveId" clId="{3239E8A3-3B5D-4523-81F2-20E0C9C24B56}" dt="2025-08-28T04:31:41.857" v="720" actId="20577"/>
        <pc:sldMkLst>
          <pc:docMk/>
          <pc:sldMk cId="0" sldId="286"/>
        </pc:sldMkLst>
        <pc:spChg chg="mod">
          <ac:chgData name="子晏 黃" userId="9c82100bde48d87c" providerId="LiveId" clId="{3239E8A3-3B5D-4523-81F2-20E0C9C24B56}" dt="2025-08-28T04:31:41.857" v="720" actId="20577"/>
          <ac:spMkLst>
            <pc:docMk/>
            <pc:sldMk cId="0" sldId="286"/>
            <ac:spMk id="720" creationId="{00000000-0000-0000-0000-000000000000}"/>
          </ac:spMkLst>
        </pc:spChg>
      </pc:sldChg>
      <pc:sldChg chg="modSp mod">
        <pc:chgData name="子晏 黃" userId="9c82100bde48d87c" providerId="LiveId" clId="{3239E8A3-3B5D-4523-81F2-20E0C9C24B56}" dt="2025-08-28T04:31:44.431" v="721"/>
        <pc:sldMkLst>
          <pc:docMk/>
          <pc:sldMk cId="0" sldId="287"/>
        </pc:sldMkLst>
        <pc:spChg chg="mod">
          <ac:chgData name="子晏 黃" userId="9c82100bde48d87c" providerId="LiveId" clId="{3239E8A3-3B5D-4523-81F2-20E0C9C24B56}" dt="2025-08-28T04:31:44.431" v="721"/>
          <ac:spMkLst>
            <pc:docMk/>
            <pc:sldMk cId="0" sldId="287"/>
            <ac:spMk id="731" creationId="{00000000-0000-0000-0000-000000000000}"/>
          </ac:spMkLst>
        </pc:spChg>
      </pc:sldChg>
      <pc:sldChg chg="modSp mod">
        <pc:chgData name="子晏 黃" userId="9c82100bde48d87c" providerId="LiveId" clId="{3239E8A3-3B5D-4523-81F2-20E0C9C24B56}" dt="2025-08-28T04:31:29.977" v="693" actId="20577"/>
        <pc:sldMkLst>
          <pc:docMk/>
          <pc:sldMk cId="0" sldId="288"/>
        </pc:sldMkLst>
        <pc:spChg chg="mod">
          <ac:chgData name="子晏 黃" userId="9c82100bde48d87c" providerId="LiveId" clId="{3239E8A3-3B5D-4523-81F2-20E0C9C24B56}" dt="2025-08-28T04:31:29.977" v="693" actId="20577"/>
          <ac:spMkLst>
            <pc:docMk/>
            <pc:sldMk cId="0" sldId="288"/>
            <ac:spMk id="745" creationId="{00000000-0000-0000-0000-000000000000}"/>
          </ac:spMkLst>
        </pc:spChg>
      </pc:sldChg>
      <pc:sldChg chg="del mod ord modShow">
        <pc:chgData name="子晏 黃" userId="9c82100bde48d87c" providerId="LiveId" clId="{3239E8A3-3B5D-4523-81F2-20E0C9C24B56}" dt="2025-08-28T07:07:36.860" v="1023" actId="47"/>
        <pc:sldMkLst>
          <pc:docMk/>
          <pc:sldMk cId="0" sldId="293"/>
        </pc:sldMkLst>
      </pc:sldChg>
      <pc:sldChg chg="modSp mod ord modShow">
        <pc:chgData name="子晏 黃" userId="9c82100bde48d87c" providerId="LiveId" clId="{3239E8A3-3B5D-4523-81F2-20E0C9C24B56}" dt="2025-09-08T07:33:44.996" v="6114" actId="1076"/>
        <pc:sldMkLst>
          <pc:docMk/>
          <pc:sldMk cId="0" sldId="294"/>
        </pc:sldMkLst>
        <pc:spChg chg="mod">
          <ac:chgData name="子晏 黃" userId="9c82100bde48d87c" providerId="LiveId" clId="{3239E8A3-3B5D-4523-81F2-20E0C9C24B56}" dt="2025-09-08T07:33:22.694" v="6105" actId="403"/>
          <ac:spMkLst>
            <pc:docMk/>
            <pc:sldMk cId="0" sldId="294"/>
            <ac:spMk id="814" creationId="{00000000-0000-0000-0000-000000000000}"/>
          </ac:spMkLst>
        </pc:spChg>
        <pc:spChg chg="mod">
          <ac:chgData name="子晏 黃" userId="9c82100bde48d87c" providerId="LiveId" clId="{3239E8A3-3B5D-4523-81F2-20E0C9C24B56}" dt="2025-09-08T07:33:35.223" v="6113" actId="403"/>
          <ac:spMkLst>
            <pc:docMk/>
            <pc:sldMk cId="0" sldId="294"/>
            <ac:spMk id="817" creationId="{00000000-0000-0000-0000-000000000000}"/>
          </ac:spMkLst>
        </pc:spChg>
        <pc:spChg chg="mod">
          <ac:chgData name="子晏 黃" userId="9c82100bde48d87c" providerId="LiveId" clId="{3239E8A3-3B5D-4523-81F2-20E0C9C24B56}" dt="2025-09-08T07:33:44.996" v="6114" actId="1076"/>
          <ac:spMkLst>
            <pc:docMk/>
            <pc:sldMk cId="0" sldId="294"/>
            <ac:spMk id="819" creationId="{00000000-0000-0000-0000-000000000000}"/>
          </ac:spMkLst>
        </pc:spChg>
        <pc:picChg chg="mod">
          <ac:chgData name="子晏 黃" userId="9c82100bde48d87c" providerId="LiveId" clId="{3239E8A3-3B5D-4523-81F2-20E0C9C24B56}" dt="2025-09-08T07:33:30.131" v="6109" actId="1076"/>
          <ac:picMkLst>
            <pc:docMk/>
            <pc:sldMk cId="0" sldId="294"/>
            <ac:picMk id="818" creationId="{00000000-0000-0000-0000-000000000000}"/>
          </ac:picMkLst>
        </pc:picChg>
      </pc:sldChg>
      <pc:sldChg chg="mod ord modShow">
        <pc:chgData name="子晏 黃" userId="9c82100bde48d87c" providerId="LiveId" clId="{3239E8A3-3B5D-4523-81F2-20E0C9C24B56}" dt="2025-08-28T07:08:29.004" v="1025"/>
        <pc:sldMkLst>
          <pc:docMk/>
          <pc:sldMk cId="0" sldId="295"/>
        </pc:sldMkLst>
      </pc:sldChg>
      <pc:sldChg chg="mod ord modShow">
        <pc:chgData name="子晏 黃" userId="9c82100bde48d87c" providerId="LiveId" clId="{3239E8A3-3B5D-4523-81F2-20E0C9C24B56}" dt="2025-08-28T07:08:29.004" v="1025"/>
        <pc:sldMkLst>
          <pc:docMk/>
          <pc:sldMk cId="0" sldId="296"/>
        </pc:sldMkLst>
      </pc:sldChg>
      <pc:sldChg chg="mod ord modShow">
        <pc:chgData name="子晏 黃" userId="9c82100bde48d87c" providerId="LiveId" clId="{3239E8A3-3B5D-4523-81F2-20E0C9C24B56}" dt="2025-08-28T07:08:29.004" v="1025"/>
        <pc:sldMkLst>
          <pc:docMk/>
          <pc:sldMk cId="0" sldId="297"/>
        </pc:sldMkLst>
      </pc:sldChg>
      <pc:sldChg chg="mod ord modShow">
        <pc:chgData name="子晏 黃" userId="9c82100bde48d87c" providerId="LiveId" clId="{3239E8A3-3B5D-4523-81F2-20E0C9C24B56}" dt="2025-08-28T07:08:29.004" v="1025"/>
        <pc:sldMkLst>
          <pc:docMk/>
          <pc:sldMk cId="0" sldId="298"/>
        </pc:sldMkLst>
      </pc:sldChg>
      <pc:sldChg chg="mod ord modShow">
        <pc:chgData name="子晏 黃" userId="9c82100bde48d87c" providerId="LiveId" clId="{3239E8A3-3B5D-4523-81F2-20E0C9C24B56}" dt="2025-08-28T07:08:29.004" v="1025"/>
        <pc:sldMkLst>
          <pc:docMk/>
          <pc:sldMk cId="0" sldId="299"/>
        </pc:sldMkLst>
      </pc:sldChg>
      <pc:sldChg chg="addSp delSp mod modNotesTx">
        <pc:chgData name="子晏 黃" userId="9c82100bde48d87c" providerId="LiveId" clId="{3239E8A3-3B5D-4523-81F2-20E0C9C24B56}" dt="2025-09-01T03:16:26.002" v="3475"/>
        <pc:sldMkLst>
          <pc:docMk/>
          <pc:sldMk cId="0" sldId="300"/>
        </pc:sldMkLst>
        <pc:spChg chg="add del">
          <ac:chgData name="子晏 黃" userId="9c82100bde48d87c" providerId="LiveId" clId="{3239E8A3-3B5D-4523-81F2-20E0C9C24B56}" dt="2025-09-01T03:15:01.402" v="3466" actId="22"/>
          <ac:spMkLst>
            <pc:docMk/>
            <pc:sldMk cId="0" sldId="300"/>
            <ac:spMk id="4" creationId="{F028F01C-41C8-4B07-9A2F-1E4DB37E5AC9}"/>
          </ac:spMkLst>
        </pc:spChg>
      </pc:sldChg>
      <pc:sldChg chg="modNotesTx">
        <pc:chgData name="子晏 黃" userId="9c82100bde48d87c" providerId="LiveId" clId="{3239E8A3-3B5D-4523-81F2-20E0C9C24B56}" dt="2025-09-01T03:18:44.607" v="3691" actId="20577"/>
        <pc:sldMkLst>
          <pc:docMk/>
          <pc:sldMk cId="0" sldId="301"/>
        </pc:sldMkLst>
      </pc:sldChg>
      <pc:sldChg chg="del">
        <pc:chgData name="子晏 黃" userId="9c82100bde48d87c" providerId="LiveId" clId="{3239E8A3-3B5D-4523-81F2-20E0C9C24B56}" dt="2025-08-28T04:03:33.116" v="3" actId="2696"/>
        <pc:sldMkLst>
          <pc:docMk/>
          <pc:sldMk cId="0" sldId="302"/>
        </pc:sldMkLst>
      </pc:sldChg>
      <pc:sldChg chg="ord modNotesTx">
        <pc:chgData name="子晏 黃" userId="9c82100bde48d87c" providerId="LiveId" clId="{3239E8A3-3B5D-4523-81F2-20E0C9C24B56}" dt="2025-09-01T03:20:14.583" v="3833" actId="20577"/>
        <pc:sldMkLst>
          <pc:docMk/>
          <pc:sldMk cId="0" sldId="303"/>
        </pc:sldMkLst>
      </pc:sldChg>
      <pc:sldChg chg="del">
        <pc:chgData name="子晏 黃" userId="9c82100bde48d87c" providerId="LiveId" clId="{3239E8A3-3B5D-4523-81F2-20E0C9C24B56}" dt="2025-08-28T04:03:18.758" v="1" actId="47"/>
        <pc:sldMkLst>
          <pc:docMk/>
          <pc:sldMk cId="0" sldId="304"/>
        </pc:sldMkLst>
      </pc:sldChg>
      <pc:sldChg chg="del">
        <pc:chgData name="子晏 黃" userId="9c82100bde48d87c" providerId="LiveId" clId="{3239E8A3-3B5D-4523-81F2-20E0C9C24B56}" dt="2025-08-28T04:03:22.482" v="2" actId="47"/>
        <pc:sldMkLst>
          <pc:docMk/>
          <pc:sldMk cId="0" sldId="305"/>
        </pc:sldMkLst>
      </pc:sldChg>
      <pc:sldChg chg="addSp delSp modSp mod modNotesTx">
        <pc:chgData name="子晏 黃" userId="9c82100bde48d87c" providerId="LiveId" clId="{3239E8A3-3B5D-4523-81F2-20E0C9C24B56}" dt="2025-09-01T03:21:38.288" v="3932" actId="20577"/>
        <pc:sldMkLst>
          <pc:docMk/>
          <pc:sldMk cId="0" sldId="306"/>
        </pc:sldMkLst>
        <pc:spChg chg="mod">
          <ac:chgData name="子晏 黃" userId="9c82100bde48d87c" providerId="LiveId" clId="{3239E8A3-3B5D-4523-81F2-20E0C9C24B56}" dt="2025-08-28T04:29:51.044" v="567" actId="20577"/>
          <ac:spMkLst>
            <pc:docMk/>
            <pc:sldMk cId="0" sldId="306"/>
            <ac:spMk id="1066" creationId="{00000000-0000-0000-0000-000000000000}"/>
          </ac:spMkLst>
        </pc:spChg>
        <pc:spChg chg="mod">
          <ac:chgData name="子晏 黃" userId="9c82100bde48d87c" providerId="LiveId" clId="{3239E8A3-3B5D-4523-81F2-20E0C9C24B56}" dt="2025-08-28T04:30:11.378" v="613" actId="113"/>
          <ac:spMkLst>
            <pc:docMk/>
            <pc:sldMk cId="0" sldId="306"/>
            <ac:spMk id="1068" creationId="{00000000-0000-0000-0000-000000000000}"/>
          </ac:spMkLst>
        </pc:spChg>
        <pc:spChg chg="mod">
          <ac:chgData name="子晏 黃" userId="9c82100bde48d87c" providerId="LiveId" clId="{3239E8A3-3B5D-4523-81F2-20E0C9C24B56}" dt="2025-08-28T04:30:16.941" v="627" actId="20577"/>
          <ac:spMkLst>
            <pc:docMk/>
            <pc:sldMk cId="0" sldId="306"/>
            <ac:spMk id="1069" creationId="{00000000-0000-0000-0000-000000000000}"/>
          </ac:spMkLst>
        </pc:spChg>
        <pc:spChg chg="mod">
          <ac:chgData name="子晏 黃" userId="9c82100bde48d87c" providerId="LiveId" clId="{3239E8A3-3B5D-4523-81F2-20E0C9C24B56}" dt="2025-08-28T04:29:56.511" v="581" actId="20577"/>
          <ac:spMkLst>
            <pc:docMk/>
            <pc:sldMk cId="0" sldId="306"/>
            <ac:spMk id="1081" creationId="{00000000-0000-0000-0000-000000000000}"/>
          </ac:spMkLst>
        </pc:spChg>
        <pc:spChg chg="mod">
          <ac:chgData name="子晏 黃" userId="9c82100bde48d87c" providerId="LiveId" clId="{3239E8A3-3B5D-4523-81F2-20E0C9C24B56}" dt="2025-08-28T04:30:28.402" v="646" actId="113"/>
          <ac:spMkLst>
            <pc:docMk/>
            <pc:sldMk cId="0" sldId="306"/>
            <ac:spMk id="1082" creationId="{00000000-0000-0000-0000-000000000000}"/>
          </ac:spMkLst>
        </pc:spChg>
        <pc:picChg chg="add del">
          <ac:chgData name="子晏 黃" userId="9c82100bde48d87c" providerId="LiveId" clId="{3239E8A3-3B5D-4523-81F2-20E0C9C24B56}" dt="2025-08-28T04:30:24.050" v="643" actId="22"/>
          <ac:picMkLst>
            <pc:docMk/>
            <pc:sldMk cId="0" sldId="306"/>
            <ac:picMk id="3" creationId="{03B377EF-9AEB-4142-8495-9F769D40869A}"/>
          </ac:picMkLst>
        </pc:picChg>
      </pc:sldChg>
      <pc:sldChg chg="modSp mod modNotesTx">
        <pc:chgData name="子晏 黃" userId="9c82100bde48d87c" providerId="LiveId" clId="{3239E8A3-3B5D-4523-81F2-20E0C9C24B56}" dt="2025-09-01T03:22:40.899" v="3960" actId="20577"/>
        <pc:sldMkLst>
          <pc:docMk/>
          <pc:sldMk cId="0" sldId="307"/>
        </pc:sldMkLst>
        <pc:spChg chg="mod">
          <ac:chgData name="子晏 黃" userId="9c82100bde48d87c" providerId="LiveId" clId="{3239E8A3-3B5D-4523-81F2-20E0C9C24B56}" dt="2025-08-28T04:27:45.391" v="385" actId="20577"/>
          <ac:spMkLst>
            <pc:docMk/>
            <pc:sldMk cId="0" sldId="307"/>
            <ac:spMk id="1093" creationId="{00000000-0000-0000-0000-000000000000}"/>
          </ac:spMkLst>
        </pc:spChg>
        <pc:spChg chg="mod">
          <ac:chgData name="子晏 黃" userId="9c82100bde48d87c" providerId="LiveId" clId="{3239E8A3-3B5D-4523-81F2-20E0C9C24B56}" dt="2025-08-28T04:28:51.600" v="487" actId="113"/>
          <ac:spMkLst>
            <pc:docMk/>
            <pc:sldMk cId="0" sldId="307"/>
            <ac:spMk id="1126" creationId="{00000000-0000-0000-0000-000000000000}"/>
          </ac:spMkLst>
        </pc:spChg>
        <pc:spChg chg="mod">
          <ac:chgData name="子晏 黃" userId="9c82100bde48d87c" providerId="LiveId" clId="{3239E8A3-3B5D-4523-81F2-20E0C9C24B56}" dt="2025-08-28T04:29:05.713" v="523" actId="113"/>
          <ac:spMkLst>
            <pc:docMk/>
            <pc:sldMk cId="0" sldId="307"/>
            <ac:spMk id="1127" creationId="{00000000-0000-0000-0000-000000000000}"/>
          </ac:spMkLst>
        </pc:spChg>
        <pc:spChg chg="mod">
          <ac:chgData name="子晏 黃" userId="9c82100bde48d87c" providerId="LiveId" clId="{3239E8A3-3B5D-4523-81F2-20E0C9C24B56}" dt="2025-08-28T04:28:38.605" v="457" actId="113"/>
          <ac:spMkLst>
            <pc:docMk/>
            <pc:sldMk cId="0" sldId="307"/>
            <ac:spMk id="1152" creationId="{00000000-0000-0000-0000-000000000000}"/>
          </ac:spMkLst>
        </pc:spChg>
        <pc:spChg chg="mod">
          <ac:chgData name="子晏 黃" userId="9c82100bde48d87c" providerId="LiveId" clId="{3239E8A3-3B5D-4523-81F2-20E0C9C24B56}" dt="2025-08-28T04:28:07.523" v="418" actId="1076"/>
          <ac:spMkLst>
            <pc:docMk/>
            <pc:sldMk cId="0" sldId="307"/>
            <ac:spMk id="1153" creationId="{00000000-0000-0000-0000-000000000000}"/>
          </ac:spMkLst>
        </pc:spChg>
      </pc:sldChg>
      <pc:sldChg chg="modSp mod modNotesTx">
        <pc:chgData name="子晏 黃" userId="9c82100bde48d87c" providerId="LiveId" clId="{3239E8A3-3B5D-4523-81F2-20E0C9C24B56}" dt="2025-09-01T02:56:37.003" v="3329"/>
        <pc:sldMkLst>
          <pc:docMk/>
          <pc:sldMk cId="0" sldId="308"/>
        </pc:sldMkLst>
        <pc:spChg chg="mod">
          <ac:chgData name="子晏 黃" userId="9c82100bde48d87c" providerId="LiveId" clId="{3239E8A3-3B5D-4523-81F2-20E0C9C24B56}" dt="2025-08-28T07:12:13.198" v="1115" actId="27636"/>
          <ac:spMkLst>
            <pc:docMk/>
            <pc:sldMk cId="0" sldId="308"/>
            <ac:spMk id="1163" creationId="{00000000-0000-0000-0000-000000000000}"/>
          </ac:spMkLst>
        </pc:spChg>
      </pc:sldChg>
      <pc:sldChg chg="ord">
        <pc:chgData name="子晏 黃" userId="9c82100bde48d87c" providerId="LiveId" clId="{3239E8A3-3B5D-4523-81F2-20E0C9C24B56}" dt="2025-08-28T07:04:35.640" v="1022"/>
        <pc:sldMkLst>
          <pc:docMk/>
          <pc:sldMk cId="0" sldId="309"/>
        </pc:sldMkLst>
      </pc:sldChg>
      <pc:sldChg chg="ord">
        <pc:chgData name="子晏 黃" userId="9c82100bde48d87c" providerId="LiveId" clId="{3239E8A3-3B5D-4523-81F2-20E0C9C24B56}" dt="2025-08-28T07:04:35.640" v="1022"/>
        <pc:sldMkLst>
          <pc:docMk/>
          <pc:sldMk cId="0" sldId="310"/>
        </pc:sldMkLst>
      </pc:sldChg>
      <pc:sldChg chg="modSp mod ord">
        <pc:chgData name="子晏 黃" userId="9c82100bde48d87c" providerId="LiveId" clId="{3239E8A3-3B5D-4523-81F2-20E0C9C24B56}" dt="2025-08-28T08:16:39.854" v="1987" actId="404"/>
        <pc:sldMkLst>
          <pc:docMk/>
          <pc:sldMk cId="0" sldId="311"/>
        </pc:sldMkLst>
        <pc:spChg chg="mod">
          <ac:chgData name="子晏 黃" userId="9c82100bde48d87c" providerId="LiveId" clId="{3239E8A3-3B5D-4523-81F2-20E0C9C24B56}" dt="2025-08-28T08:16:39.854" v="1987" actId="404"/>
          <ac:spMkLst>
            <pc:docMk/>
            <pc:sldMk cId="0" sldId="311"/>
            <ac:spMk id="1197" creationId="{00000000-0000-0000-0000-000000000000}"/>
          </ac:spMkLst>
        </pc:spChg>
      </pc:sldChg>
      <pc:sldChg chg="ord">
        <pc:chgData name="子晏 黃" userId="9c82100bde48d87c" providerId="LiveId" clId="{3239E8A3-3B5D-4523-81F2-20E0C9C24B56}" dt="2025-08-28T07:04:35.640" v="1022"/>
        <pc:sldMkLst>
          <pc:docMk/>
          <pc:sldMk cId="0" sldId="312"/>
        </pc:sldMkLst>
      </pc:sldChg>
      <pc:sldChg chg="modSp mod ord">
        <pc:chgData name="子晏 黃" userId="9c82100bde48d87c" providerId="LiveId" clId="{3239E8A3-3B5D-4523-81F2-20E0C9C24B56}" dt="2025-08-28T08:17:42.482" v="1990" actId="207"/>
        <pc:sldMkLst>
          <pc:docMk/>
          <pc:sldMk cId="0" sldId="313"/>
        </pc:sldMkLst>
        <pc:spChg chg="mod">
          <ac:chgData name="子晏 黃" userId="9c82100bde48d87c" providerId="LiveId" clId="{3239E8A3-3B5D-4523-81F2-20E0C9C24B56}" dt="2025-08-28T08:17:42.482" v="1990" actId="207"/>
          <ac:spMkLst>
            <pc:docMk/>
            <pc:sldMk cId="0" sldId="313"/>
            <ac:spMk id="1226" creationId="{00000000-0000-0000-0000-000000000000}"/>
          </ac:spMkLst>
        </pc:spChg>
        <pc:picChg chg="mod">
          <ac:chgData name="子晏 黃" userId="9c82100bde48d87c" providerId="LiveId" clId="{3239E8A3-3B5D-4523-81F2-20E0C9C24B56}" dt="2025-08-28T08:17:21.454" v="1988" actId="1076"/>
          <ac:picMkLst>
            <pc:docMk/>
            <pc:sldMk cId="0" sldId="313"/>
            <ac:picMk id="1224" creationId="{00000000-0000-0000-0000-000000000000}"/>
          </ac:picMkLst>
        </pc:picChg>
      </pc:sldChg>
      <pc:sldChg chg="ord">
        <pc:chgData name="子晏 黃" userId="9c82100bde48d87c" providerId="LiveId" clId="{3239E8A3-3B5D-4523-81F2-20E0C9C24B56}" dt="2025-08-28T07:04:35.640" v="1022"/>
        <pc:sldMkLst>
          <pc:docMk/>
          <pc:sldMk cId="0" sldId="314"/>
        </pc:sldMkLst>
      </pc:sldChg>
      <pc:sldChg chg="ord modNotesTx">
        <pc:chgData name="子晏 黃" userId="9c82100bde48d87c" providerId="LiveId" clId="{3239E8A3-3B5D-4523-81F2-20E0C9C24B56}" dt="2025-09-01T03:15:10.719" v="3470"/>
        <pc:sldMkLst>
          <pc:docMk/>
          <pc:sldMk cId="0" sldId="315"/>
        </pc:sldMkLst>
      </pc:sldChg>
      <pc:sldChg chg="ord modNotesTx">
        <pc:chgData name="子晏 黃" userId="9c82100bde48d87c" providerId="LiveId" clId="{3239E8A3-3B5D-4523-81F2-20E0C9C24B56}" dt="2025-09-01T03:15:11.202" v="3471"/>
        <pc:sldMkLst>
          <pc:docMk/>
          <pc:sldMk cId="0" sldId="316"/>
        </pc:sldMkLst>
      </pc:sldChg>
      <pc:sldChg chg="modSp mod modNotesTx">
        <pc:chgData name="子晏 黃" userId="9c82100bde48d87c" providerId="LiveId" clId="{3239E8A3-3B5D-4523-81F2-20E0C9C24B56}" dt="2025-09-01T03:15:14.011" v="3472"/>
        <pc:sldMkLst>
          <pc:docMk/>
          <pc:sldMk cId="0" sldId="317"/>
        </pc:sldMkLst>
        <pc:spChg chg="mod">
          <ac:chgData name="子晏 黃" userId="9c82100bde48d87c" providerId="LiveId" clId="{3239E8A3-3B5D-4523-81F2-20E0C9C24B56}" dt="2025-08-28T04:30:57.855" v="680" actId="20577"/>
          <ac:spMkLst>
            <pc:docMk/>
            <pc:sldMk cId="0" sldId="317"/>
            <ac:spMk id="1293" creationId="{00000000-0000-0000-0000-000000000000}"/>
          </ac:spMkLst>
        </pc:spChg>
      </pc:sldChg>
      <pc:sldChg chg="modSp mod ord">
        <pc:chgData name="子晏 黃" userId="9c82100bde48d87c" providerId="LiveId" clId="{3239E8A3-3B5D-4523-81F2-20E0C9C24B56}" dt="2025-09-01T01:37:29.842" v="2989" actId="20577"/>
        <pc:sldMkLst>
          <pc:docMk/>
          <pc:sldMk cId="2006762052" sldId="319"/>
        </pc:sldMkLst>
        <pc:spChg chg="mod">
          <ac:chgData name="子晏 黃" userId="9c82100bde48d87c" providerId="LiveId" clId="{3239E8A3-3B5D-4523-81F2-20E0C9C24B56}" dt="2025-09-01T01:37:29.842" v="2989" actId="20577"/>
          <ac:spMkLst>
            <pc:docMk/>
            <pc:sldMk cId="2006762052" sldId="319"/>
            <ac:spMk id="3" creationId="{461C9338-35D4-43AC-9D36-F0C7FD8FC4F4}"/>
          </ac:spMkLst>
        </pc:spChg>
      </pc:sldChg>
      <pc:sldChg chg="modSp mod ord">
        <pc:chgData name="子晏 黃" userId="9c82100bde48d87c" providerId="LiveId" clId="{3239E8A3-3B5D-4523-81F2-20E0C9C24B56}" dt="2025-08-28T07:20:39.155" v="1240"/>
        <pc:sldMkLst>
          <pc:docMk/>
          <pc:sldMk cId="3556465601" sldId="320"/>
        </pc:sldMkLst>
        <pc:spChg chg="mod">
          <ac:chgData name="子晏 黃" userId="9c82100bde48d87c" providerId="LiveId" clId="{3239E8A3-3B5D-4523-81F2-20E0C9C24B56}" dt="2025-08-28T04:21:33.743" v="255" actId="20577"/>
          <ac:spMkLst>
            <pc:docMk/>
            <pc:sldMk cId="3556465601" sldId="320"/>
            <ac:spMk id="2" creationId="{12407331-875B-4640-BD53-73B294048E95}"/>
          </ac:spMkLst>
        </pc:spChg>
        <pc:spChg chg="mod">
          <ac:chgData name="子晏 黃" userId="9c82100bde48d87c" providerId="LiveId" clId="{3239E8A3-3B5D-4523-81F2-20E0C9C24B56}" dt="2025-08-28T04:21:38.345" v="266" actId="20577"/>
          <ac:spMkLst>
            <pc:docMk/>
            <pc:sldMk cId="3556465601" sldId="320"/>
            <ac:spMk id="3" creationId="{A6C5A81F-353C-41CE-8076-D75157E53F5A}"/>
          </ac:spMkLst>
        </pc:spChg>
      </pc:sldChg>
      <pc:sldChg chg="addSp delSp modSp del mod">
        <pc:chgData name="子晏 黃" userId="9c82100bde48d87c" providerId="LiveId" clId="{3239E8A3-3B5D-4523-81F2-20E0C9C24B56}" dt="2025-08-28T04:46:29.023" v="929" actId="47"/>
        <pc:sldMkLst>
          <pc:docMk/>
          <pc:sldMk cId="2034978672" sldId="321"/>
        </pc:sldMkLst>
        <pc:spChg chg="mod">
          <ac:chgData name="子晏 黃" userId="9c82100bde48d87c" providerId="LiveId" clId="{3239E8A3-3B5D-4523-81F2-20E0C9C24B56}" dt="2025-08-28T04:46:18.473" v="919" actId="21"/>
          <ac:spMkLst>
            <pc:docMk/>
            <pc:sldMk cId="2034978672" sldId="321"/>
            <ac:spMk id="2" creationId="{6EBEB3DE-5210-4DAB-B34F-56F66CCDA287}"/>
          </ac:spMkLst>
        </pc:spChg>
        <pc:spChg chg="del">
          <ac:chgData name="子晏 黃" userId="9c82100bde48d87c" providerId="LiveId" clId="{3239E8A3-3B5D-4523-81F2-20E0C9C24B56}" dt="2025-08-28T04:34:09.580" v="734" actId="478"/>
          <ac:spMkLst>
            <pc:docMk/>
            <pc:sldMk cId="2034978672" sldId="321"/>
            <ac:spMk id="3" creationId="{1EE56AF5-1893-4266-923D-32DB7DE3D3CF}"/>
          </ac:spMkLst>
        </pc:spChg>
        <pc:spChg chg="add del mod">
          <ac:chgData name="子晏 黃" userId="9c82100bde48d87c" providerId="LiveId" clId="{3239E8A3-3B5D-4523-81F2-20E0C9C24B56}" dt="2025-08-28T04:46:27.794" v="928" actId="21"/>
          <ac:spMkLst>
            <pc:docMk/>
            <pc:sldMk cId="2034978672" sldId="321"/>
            <ac:spMk id="6" creationId="{F4B24C5D-1A18-4104-85E9-4C85A68110A7}"/>
          </ac:spMkLst>
        </pc:spChg>
        <pc:spChg chg="add del mod">
          <ac:chgData name="子晏 黃" userId="9c82100bde48d87c" providerId="LiveId" clId="{3239E8A3-3B5D-4523-81F2-20E0C9C24B56}" dt="2025-08-28T04:36:05.213" v="743"/>
          <ac:spMkLst>
            <pc:docMk/>
            <pc:sldMk cId="2034978672" sldId="321"/>
            <ac:spMk id="7" creationId="{BFB12DCB-DE58-4062-ABE7-42E05E03AF21}"/>
          </ac:spMkLst>
        </pc:spChg>
        <pc:spChg chg="add mod">
          <ac:chgData name="子晏 黃" userId="9c82100bde48d87c" providerId="LiveId" clId="{3239E8A3-3B5D-4523-81F2-20E0C9C24B56}" dt="2025-08-28T04:46:27.794" v="928" actId="21"/>
          <ac:spMkLst>
            <pc:docMk/>
            <pc:sldMk cId="2034978672" sldId="321"/>
            <ac:spMk id="9" creationId="{1D242081-4B6D-4718-96A2-B3FDC695F7FC}"/>
          </ac:spMkLst>
        </pc:spChg>
        <pc:picChg chg="add del mod">
          <ac:chgData name="子晏 黃" userId="9c82100bde48d87c" providerId="LiveId" clId="{3239E8A3-3B5D-4523-81F2-20E0C9C24B56}" dt="2025-08-28T04:41:12.185" v="805" actId="21"/>
          <ac:picMkLst>
            <pc:docMk/>
            <pc:sldMk cId="2034978672" sldId="321"/>
            <ac:picMk id="5" creationId="{1C905285-C900-41CA-B9EA-04DE2833E47C}"/>
          </ac:picMkLst>
        </pc:picChg>
      </pc:sldChg>
      <pc:sldChg chg="delSp modSp add del mod modShow">
        <pc:chgData name="子晏 黃" userId="9c82100bde48d87c" providerId="LiveId" clId="{3239E8A3-3B5D-4523-81F2-20E0C9C24B56}" dt="2025-09-01T01:36:36.261" v="2980" actId="47"/>
        <pc:sldMkLst>
          <pc:docMk/>
          <pc:sldMk cId="680619249" sldId="322"/>
        </pc:sldMkLst>
        <pc:spChg chg="del">
          <ac:chgData name="子晏 黃" userId="9c82100bde48d87c" providerId="LiveId" clId="{3239E8A3-3B5D-4523-81F2-20E0C9C24B56}" dt="2025-08-28T07:29:43.924" v="1243" actId="478"/>
          <ac:spMkLst>
            <pc:docMk/>
            <pc:sldMk cId="680619249" sldId="322"/>
            <ac:spMk id="2" creationId="{99078192-425E-48F4-8F99-120931C708E0}"/>
          </ac:spMkLst>
        </pc:spChg>
        <pc:spChg chg="mod">
          <ac:chgData name="子晏 黃" userId="9c82100bde48d87c" providerId="LiveId" clId="{3239E8A3-3B5D-4523-81F2-20E0C9C24B56}" dt="2025-09-01T01:36:34.687" v="2979" actId="21"/>
          <ac:spMkLst>
            <pc:docMk/>
            <pc:sldMk cId="680619249" sldId="322"/>
            <ac:spMk id="3" creationId="{C31E6172-52E3-4AA2-8690-D4F7FABE2299}"/>
          </ac:spMkLst>
        </pc:spChg>
      </pc:sldChg>
      <pc:sldChg chg="modSp mod">
        <pc:chgData name="子晏 黃" userId="9c82100bde48d87c" providerId="LiveId" clId="{3239E8A3-3B5D-4523-81F2-20E0C9C24B56}" dt="2025-08-28T08:03:36.459" v="1723" actId="20577"/>
        <pc:sldMkLst>
          <pc:docMk/>
          <pc:sldMk cId="40387577" sldId="323"/>
        </pc:sldMkLst>
        <pc:spChg chg="mod">
          <ac:chgData name="子晏 黃" userId="9c82100bde48d87c" providerId="LiveId" clId="{3239E8A3-3B5D-4523-81F2-20E0C9C24B56}" dt="2025-08-28T08:03:36.459" v="1723" actId="20577"/>
          <ac:spMkLst>
            <pc:docMk/>
            <pc:sldMk cId="40387577" sldId="323"/>
            <ac:spMk id="879" creationId="{00000000-0000-0000-0000-000000000000}"/>
          </ac:spMkLst>
        </pc:spChg>
      </pc:sldChg>
      <pc:sldChg chg="addSp delSp modSp add mod ord">
        <pc:chgData name="子晏 黃" userId="9c82100bde48d87c" providerId="LiveId" clId="{3239E8A3-3B5D-4523-81F2-20E0C9C24B56}" dt="2025-08-28T07:12:42.526" v="1130" actId="20577"/>
        <pc:sldMkLst>
          <pc:docMk/>
          <pc:sldMk cId="100570028" sldId="324"/>
        </pc:sldMkLst>
        <pc:spChg chg="add mod">
          <ac:chgData name="子晏 黃" userId="9c82100bde48d87c" providerId="LiveId" clId="{3239E8A3-3B5D-4523-81F2-20E0C9C24B56}" dt="2025-08-28T04:20:12.999" v="235" actId="1035"/>
          <ac:spMkLst>
            <pc:docMk/>
            <pc:sldMk cId="100570028" sldId="324"/>
            <ac:spMk id="10" creationId="{C32DE66B-21D1-46DB-9CE0-5274FCD2AD87}"/>
          </ac:spMkLst>
        </pc:spChg>
        <pc:spChg chg="add del mod ord">
          <ac:chgData name="子晏 黃" userId="9c82100bde48d87c" providerId="LiveId" clId="{3239E8A3-3B5D-4523-81F2-20E0C9C24B56}" dt="2025-08-28T04:16:16.134" v="71" actId="478"/>
          <ac:spMkLst>
            <pc:docMk/>
            <pc:sldMk cId="100570028" sldId="324"/>
            <ac:spMk id="15" creationId="{ECB5706E-6F8E-4BA6-91A8-16FA3DA67E72}"/>
          </ac:spMkLst>
        </pc:spChg>
        <pc:spChg chg="add del mod">
          <ac:chgData name="子晏 黃" userId="9c82100bde48d87c" providerId="LiveId" clId="{3239E8A3-3B5D-4523-81F2-20E0C9C24B56}" dt="2025-08-28T04:16:28.653" v="77" actId="478"/>
          <ac:spMkLst>
            <pc:docMk/>
            <pc:sldMk cId="100570028" sldId="324"/>
            <ac:spMk id="16" creationId="{D99CCAC2-8DCE-46BC-8EF4-8C0F591CB12F}"/>
          </ac:spMkLst>
        </pc:spChg>
        <pc:spChg chg="mod">
          <ac:chgData name="子晏 黃" userId="9c82100bde48d87c" providerId="LiveId" clId="{3239E8A3-3B5D-4523-81F2-20E0C9C24B56}" dt="2025-08-28T07:12:42.526" v="1130" actId="20577"/>
          <ac:spMkLst>
            <pc:docMk/>
            <pc:sldMk cId="100570028" sldId="324"/>
            <ac:spMk id="143" creationId="{00000000-0000-0000-0000-000000000000}"/>
          </ac:spMkLst>
        </pc:spChg>
        <pc:spChg chg="del">
          <ac:chgData name="子晏 黃" userId="9c82100bde48d87c" providerId="LiveId" clId="{3239E8A3-3B5D-4523-81F2-20E0C9C24B56}" dt="2025-08-28T04:14:13.134" v="49" actId="478"/>
          <ac:spMkLst>
            <pc:docMk/>
            <pc:sldMk cId="100570028" sldId="324"/>
            <ac:spMk id="145" creationId="{00000000-0000-0000-0000-000000000000}"/>
          </ac:spMkLst>
        </pc:spChg>
        <pc:picChg chg="del">
          <ac:chgData name="子晏 黃" userId="9c82100bde48d87c" providerId="LiveId" clId="{3239E8A3-3B5D-4523-81F2-20E0C9C24B56}" dt="2025-08-28T04:14:13.849" v="50" actId="478"/>
          <ac:picMkLst>
            <pc:docMk/>
            <pc:sldMk cId="100570028" sldId="324"/>
            <ac:picMk id="3" creationId="{639C7A64-50BD-49D8-9EA8-5D44F2B849F2}"/>
          </ac:picMkLst>
        </pc:picChg>
        <pc:picChg chg="add del mod">
          <ac:chgData name="子晏 黃" userId="9c82100bde48d87c" providerId="LiveId" clId="{3239E8A3-3B5D-4523-81F2-20E0C9C24B56}" dt="2025-08-28T04:16:22.698" v="74" actId="478"/>
          <ac:picMkLst>
            <pc:docMk/>
            <pc:sldMk cId="100570028" sldId="324"/>
            <ac:picMk id="4" creationId="{54B66972-43D6-49F9-B5A9-24B8487F5231}"/>
          </ac:picMkLst>
        </pc:picChg>
        <pc:picChg chg="add mod">
          <ac:chgData name="子晏 黃" userId="9c82100bde48d87c" providerId="LiveId" clId="{3239E8A3-3B5D-4523-81F2-20E0C9C24B56}" dt="2025-08-28T04:52:41.128" v="1007" actId="208"/>
          <ac:picMkLst>
            <pc:docMk/>
            <pc:sldMk cId="100570028" sldId="324"/>
            <ac:picMk id="6" creationId="{1C433631-5A59-4156-A02F-71B1340E267C}"/>
          </ac:picMkLst>
        </pc:picChg>
        <pc:picChg chg="add mod">
          <ac:chgData name="子晏 黃" userId="9c82100bde48d87c" providerId="LiveId" clId="{3239E8A3-3B5D-4523-81F2-20E0C9C24B56}" dt="2025-08-28T04:20:32.031" v="238" actId="1582"/>
          <ac:picMkLst>
            <pc:docMk/>
            <pc:sldMk cId="100570028" sldId="324"/>
            <ac:picMk id="17" creationId="{AB840DA8-7891-4E8B-A562-3FC354F1DD7C}"/>
          </ac:picMkLst>
        </pc:picChg>
        <pc:picChg chg="add del mod">
          <ac:chgData name="子晏 黃" userId="9c82100bde48d87c" providerId="LiveId" clId="{3239E8A3-3B5D-4523-81F2-20E0C9C24B56}" dt="2025-08-28T04:20:06.230" v="187" actId="478"/>
          <ac:picMkLst>
            <pc:docMk/>
            <pc:sldMk cId="100570028" sldId="324"/>
            <ac:picMk id="25" creationId="{88E9C3D7-A3F0-49A3-839A-901E0AFD0E19}"/>
          </ac:picMkLst>
        </pc:picChg>
        <pc:picChg chg="add del mod">
          <ac:chgData name="子晏 黃" userId="9c82100bde48d87c" providerId="LiveId" clId="{3239E8A3-3B5D-4523-81F2-20E0C9C24B56}" dt="2025-08-28T04:20:06.808" v="188" actId="478"/>
          <ac:picMkLst>
            <pc:docMk/>
            <pc:sldMk cId="100570028" sldId="324"/>
            <ac:picMk id="27" creationId="{50F3E268-945B-4538-8463-3C6A165CBD87}"/>
          </ac:picMkLst>
        </pc:picChg>
        <pc:picChg chg="add del mod">
          <ac:chgData name="子晏 黃" userId="9c82100bde48d87c" providerId="LiveId" clId="{3239E8A3-3B5D-4523-81F2-20E0C9C24B56}" dt="2025-08-28T04:20:07.287" v="189" actId="478"/>
          <ac:picMkLst>
            <pc:docMk/>
            <pc:sldMk cId="100570028" sldId="324"/>
            <ac:picMk id="29" creationId="{BC455307-7CF7-4D61-837B-482273784B04}"/>
          </ac:picMkLst>
        </pc:picChg>
        <pc:cxnChg chg="add mod ord">
          <ac:chgData name="子晏 黃" userId="9c82100bde48d87c" providerId="LiveId" clId="{3239E8A3-3B5D-4523-81F2-20E0C9C24B56}" dt="2025-08-28T04:20:37.037" v="239" actId="14100"/>
          <ac:cxnSpMkLst>
            <pc:docMk/>
            <pc:sldMk cId="100570028" sldId="324"/>
            <ac:cxnSpMk id="11" creationId="{69457F5F-CB40-428E-9DA5-DF6289DCB97F}"/>
          </ac:cxnSpMkLst>
        </pc:cxnChg>
        <pc:cxnChg chg="add mod">
          <ac:chgData name="子晏 黃" userId="9c82100bde48d87c" providerId="LiveId" clId="{3239E8A3-3B5D-4523-81F2-20E0C9C24B56}" dt="2025-08-28T04:20:12.999" v="235" actId="1035"/>
          <ac:cxnSpMkLst>
            <pc:docMk/>
            <pc:sldMk cId="100570028" sldId="324"/>
            <ac:cxnSpMk id="12" creationId="{284CE6BD-27D0-41E0-A2CE-3DE243CC3A3E}"/>
          </ac:cxnSpMkLst>
        </pc:cxnChg>
        <pc:cxnChg chg="add mod ord">
          <ac:chgData name="子晏 黃" userId="9c82100bde48d87c" providerId="LiveId" clId="{3239E8A3-3B5D-4523-81F2-20E0C9C24B56}" dt="2025-08-28T04:20:45.578" v="241" actId="14100"/>
          <ac:cxnSpMkLst>
            <pc:docMk/>
            <pc:sldMk cId="100570028" sldId="324"/>
            <ac:cxnSpMk id="13" creationId="{DBC411C4-A3B8-4A32-9ECC-EB56A7016733}"/>
          </ac:cxnSpMkLst>
        </pc:cxnChg>
        <pc:cxnChg chg="add mod ord">
          <ac:chgData name="子晏 黃" userId="9c82100bde48d87c" providerId="LiveId" clId="{3239E8A3-3B5D-4523-81F2-20E0C9C24B56}" dt="2025-08-28T04:20:12.999" v="235" actId="1035"/>
          <ac:cxnSpMkLst>
            <pc:docMk/>
            <pc:sldMk cId="100570028" sldId="324"/>
            <ac:cxnSpMk id="14" creationId="{40F22951-7834-483F-AEB4-5FAB462F5783}"/>
          </ac:cxnSpMkLst>
        </pc:cxnChg>
      </pc:sldChg>
      <pc:sldChg chg="addSp delSp modSp add mod">
        <pc:chgData name="子晏 黃" userId="9c82100bde48d87c" providerId="LiveId" clId="{3239E8A3-3B5D-4523-81F2-20E0C9C24B56}" dt="2025-08-28T04:19:54.956" v="185" actId="27636"/>
        <pc:sldMkLst>
          <pc:docMk/>
          <pc:sldMk cId="1480342642" sldId="325"/>
        </pc:sldMkLst>
        <pc:spChg chg="add del mod">
          <ac:chgData name="子晏 黃" userId="9c82100bde48d87c" providerId="LiveId" clId="{3239E8A3-3B5D-4523-81F2-20E0C9C24B56}" dt="2025-08-28T04:18:53.579" v="111"/>
          <ac:spMkLst>
            <pc:docMk/>
            <pc:sldMk cId="1480342642" sldId="325"/>
            <ac:spMk id="2" creationId="{906C76BE-5AC9-4926-8A29-0382F9310EAF}"/>
          </ac:spMkLst>
        </pc:spChg>
        <pc:spChg chg="del">
          <ac:chgData name="子晏 黃" userId="9c82100bde48d87c" providerId="LiveId" clId="{3239E8A3-3B5D-4523-81F2-20E0C9C24B56}" dt="2025-08-28T04:18:39.112" v="102" actId="478"/>
          <ac:spMkLst>
            <pc:docMk/>
            <pc:sldMk cId="1480342642" sldId="325"/>
            <ac:spMk id="10" creationId="{C32DE66B-21D1-46DB-9CE0-5274FCD2AD87}"/>
          </ac:spMkLst>
        </pc:spChg>
        <pc:spChg chg="add mod">
          <ac:chgData name="子晏 黃" userId="9c82100bde48d87c" providerId="LiveId" clId="{3239E8A3-3B5D-4523-81F2-20E0C9C24B56}" dt="2025-08-28T04:19:16.186" v="139" actId="14100"/>
          <ac:spMkLst>
            <pc:docMk/>
            <pc:sldMk cId="1480342642" sldId="325"/>
            <ac:spMk id="15" creationId="{880C815C-D3F1-4458-89AF-679E40804F4B}"/>
          </ac:spMkLst>
        </pc:spChg>
        <pc:spChg chg="add del mod">
          <ac:chgData name="子晏 黃" userId="9c82100bde48d87c" providerId="LiveId" clId="{3239E8A3-3B5D-4523-81F2-20E0C9C24B56}" dt="2025-08-28T04:19:24.304" v="142"/>
          <ac:spMkLst>
            <pc:docMk/>
            <pc:sldMk cId="1480342642" sldId="325"/>
            <ac:spMk id="16" creationId="{688CB298-1C7C-44E8-9BA1-A94875FA9184}"/>
          </ac:spMkLst>
        </pc:spChg>
        <pc:spChg chg="add mod">
          <ac:chgData name="子晏 黃" userId="9c82100bde48d87c" providerId="LiveId" clId="{3239E8A3-3B5D-4523-81F2-20E0C9C24B56}" dt="2025-08-28T04:19:37.072" v="160" actId="20577"/>
          <ac:spMkLst>
            <pc:docMk/>
            <pc:sldMk cId="1480342642" sldId="325"/>
            <ac:spMk id="18" creationId="{89BB3172-E928-44D9-A59C-34F29D2D8F90}"/>
          </ac:spMkLst>
        </pc:spChg>
        <pc:spChg chg="add mod">
          <ac:chgData name="子晏 黃" userId="9c82100bde48d87c" providerId="LiveId" clId="{3239E8A3-3B5D-4523-81F2-20E0C9C24B56}" dt="2025-08-28T04:19:54.956" v="185" actId="27636"/>
          <ac:spMkLst>
            <pc:docMk/>
            <pc:sldMk cId="1480342642" sldId="325"/>
            <ac:spMk id="19" creationId="{E53F6C53-676D-43B9-A710-F570F7D00204}"/>
          </ac:spMkLst>
        </pc:spChg>
        <pc:picChg chg="del">
          <ac:chgData name="子晏 黃" userId="9c82100bde48d87c" providerId="LiveId" clId="{3239E8A3-3B5D-4523-81F2-20E0C9C24B56}" dt="2025-08-28T04:18:39.112" v="102" actId="478"/>
          <ac:picMkLst>
            <pc:docMk/>
            <pc:sldMk cId="1480342642" sldId="325"/>
            <ac:picMk id="6" creationId="{1C433631-5A59-4156-A02F-71B1340E267C}"/>
          </ac:picMkLst>
        </pc:picChg>
        <pc:picChg chg="del">
          <ac:chgData name="子晏 黃" userId="9c82100bde48d87c" providerId="LiveId" clId="{3239E8A3-3B5D-4523-81F2-20E0C9C24B56}" dt="2025-08-28T04:18:39.112" v="102" actId="478"/>
          <ac:picMkLst>
            <pc:docMk/>
            <pc:sldMk cId="1480342642" sldId="325"/>
            <ac:picMk id="17" creationId="{AB840DA8-7891-4E8B-A562-3FC354F1DD7C}"/>
          </ac:picMkLst>
        </pc:picChg>
        <pc:picChg chg="mod">
          <ac:chgData name="子晏 黃" userId="9c82100bde48d87c" providerId="LiveId" clId="{3239E8A3-3B5D-4523-81F2-20E0C9C24B56}" dt="2025-08-28T04:19:17.632" v="140" actId="1076"/>
          <ac:picMkLst>
            <pc:docMk/>
            <pc:sldMk cId="1480342642" sldId="325"/>
            <ac:picMk id="25" creationId="{88E9C3D7-A3F0-49A3-839A-901E0AFD0E19}"/>
          </ac:picMkLst>
        </pc:picChg>
        <pc:picChg chg="mod">
          <ac:chgData name="子晏 黃" userId="9c82100bde48d87c" providerId="LiveId" clId="{3239E8A3-3B5D-4523-81F2-20E0C9C24B56}" dt="2025-08-28T04:19:33.069" v="146" actId="14100"/>
          <ac:picMkLst>
            <pc:docMk/>
            <pc:sldMk cId="1480342642" sldId="325"/>
            <ac:picMk id="27" creationId="{50F3E268-945B-4538-8463-3C6A165CBD87}"/>
          </ac:picMkLst>
        </pc:picChg>
        <pc:picChg chg="mod">
          <ac:chgData name="子晏 黃" userId="9c82100bde48d87c" providerId="LiveId" clId="{3239E8A3-3B5D-4523-81F2-20E0C9C24B56}" dt="2025-08-28T04:19:45.578" v="164" actId="1076"/>
          <ac:picMkLst>
            <pc:docMk/>
            <pc:sldMk cId="1480342642" sldId="325"/>
            <ac:picMk id="29" creationId="{BC455307-7CF7-4D61-837B-482273784B04}"/>
          </ac:picMkLst>
        </pc:picChg>
        <pc:cxnChg chg="del">
          <ac:chgData name="子晏 黃" userId="9c82100bde48d87c" providerId="LiveId" clId="{3239E8A3-3B5D-4523-81F2-20E0C9C24B56}" dt="2025-08-28T04:18:39.112" v="102" actId="478"/>
          <ac:cxnSpMkLst>
            <pc:docMk/>
            <pc:sldMk cId="1480342642" sldId="325"/>
            <ac:cxnSpMk id="11" creationId="{69457F5F-CB40-428E-9DA5-DF6289DCB97F}"/>
          </ac:cxnSpMkLst>
        </pc:cxnChg>
        <pc:cxnChg chg="del">
          <ac:chgData name="子晏 黃" userId="9c82100bde48d87c" providerId="LiveId" clId="{3239E8A3-3B5D-4523-81F2-20E0C9C24B56}" dt="2025-08-28T04:18:39.112" v="102" actId="478"/>
          <ac:cxnSpMkLst>
            <pc:docMk/>
            <pc:sldMk cId="1480342642" sldId="325"/>
            <ac:cxnSpMk id="12" creationId="{284CE6BD-27D0-41E0-A2CE-3DE243CC3A3E}"/>
          </ac:cxnSpMkLst>
        </pc:cxnChg>
        <pc:cxnChg chg="del">
          <ac:chgData name="子晏 黃" userId="9c82100bde48d87c" providerId="LiveId" clId="{3239E8A3-3B5D-4523-81F2-20E0C9C24B56}" dt="2025-08-28T04:18:39.112" v="102" actId="478"/>
          <ac:cxnSpMkLst>
            <pc:docMk/>
            <pc:sldMk cId="1480342642" sldId="325"/>
            <ac:cxnSpMk id="13" creationId="{DBC411C4-A3B8-4A32-9ECC-EB56A7016733}"/>
          </ac:cxnSpMkLst>
        </pc:cxnChg>
        <pc:cxnChg chg="del">
          <ac:chgData name="子晏 黃" userId="9c82100bde48d87c" providerId="LiveId" clId="{3239E8A3-3B5D-4523-81F2-20E0C9C24B56}" dt="2025-08-28T04:18:39.112" v="102" actId="478"/>
          <ac:cxnSpMkLst>
            <pc:docMk/>
            <pc:sldMk cId="1480342642" sldId="325"/>
            <ac:cxnSpMk id="14" creationId="{40F22951-7834-483F-AEB4-5FAB462F5783}"/>
          </ac:cxnSpMkLst>
        </pc:cxnChg>
      </pc:sldChg>
      <pc:sldChg chg="modSp new mod">
        <pc:chgData name="子晏 黃" userId="9c82100bde48d87c" providerId="LiveId" clId="{3239E8A3-3B5D-4523-81F2-20E0C9C24B56}" dt="2025-08-28T04:23:19.450" v="322" actId="20577"/>
        <pc:sldMkLst>
          <pc:docMk/>
          <pc:sldMk cId="2722435124" sldId="326"/>
        </pc:sldMkLst>
        <pc:spChg chg="mod">
          <ac:chgData name="子晏 黃" userId="9c82100bde48d87c" providerId="LiveId" clId="{3239E8A3-3B5D-4523-81F2-20E0C9C24B56}" dt="2025-08-28T04:21:54.897" v="306" actId="20577"/>
          <ac:spMkLst>
            <pc:docMk/>
            <pc:sldMk cId="2722435124" sldId="326"/>
            <ac:spMk id="2" creationId="{E663F52D-73E1-426F-83D9-853FC7DA749E}"/>
          </ac:spMkLst>
        </pc:spChg>
        <pc:spChg chg="mod">
          <ac:chgData name="子晏 黃" userId="9c82100bde48d87c" providerId="LiveId" clId="{3239E8A3-3B5D-4523-81F2-20E0C9C24B56}" dt="2025-08-28T04:23:19.450" v="322" actId="20577"/>
          <ac:spMkLst>
            <pc:docMk/>
            <pc:sldMk cId="2722435124" sldId="326"/>
            <ac:spMk id="3" creationId="{CB975510-A780-48B5-B26A-09BC3718126B}"/>
          </ac:spMkLst>
        </pc:spChg>
      </pc:sldChg>
      <pc:sldChg chg="modSp add mod">
        <pc:chgData name="子晏 黃" userId="9c82100bde48d87c" providerId="LiveId" clId="{3239E8A3-3B5D-4523-81F2-20E0C9C24B56}" dt="2025-08-28T04:26:08.244" v="337" actId="207"/>
        <pc:sldMkLst>
          <pc:docMk/>
          <pc:sldMk cId="3875924734" sldId="327"/>
        </pc:sldMkLst>
        <pc:spChg chg="mod">
          <ac:chgData name="子晏 黃" userId="9c82100bde48d87c" providerId="LiveId" clId="{3239E8A3-3B5D-4523-81F2-20E0C9C24B56}" dt="2025-08-28T04:26:08.244" v="337" actId="207"/>
          <ac:spMkLst>
            <pc:docMk/>
            <pc:sldMk cId="3875924734" sldId="327"/>
            <ac:spMk id="3" creationId="{CB975510-A780-48B5-B26A-09BC3718126B}"/>
          </ac:spMkLst>
        </pc:spChg>
      </pc:sldChg>
      <pc:sldChg chg="addSp delSp modSp new mod ord modNotesTx">
        <pc:chgData name="子晏 黃" userId="9c82100bde48d87c" providerId="LiveId" clId="{3239E8A3-3B5D-4523-81F2-20E0C9C24B56}" dt="2025-09-08T06:29:22.933" v="6033"/>
        <pc:sldMkLst>
          <pc:docMk/>
          <pc:sldMk cId="2569187890" sldId="328"/>
        </pc:sldMkLst>
        <pc:spChg chg="mod">
          <ac:chgData name="子晏 黃" userId="9c82100bde48d87c" providerId="LiveId" clId="{3239E8A3-3B5D-4523-81F2-20E0C9C24B56}" dt="2025-08-28T04:49:54.844" v="1005" actId="20577"/>
          <ac:spMkLst>
            <pc:docMk/>
            <pc:sldMk cId="2569187890" sldId="328"/>
            <ac:spMk id="2" creationId="{CBDC33B6-7FDC-44C3-8FD6-BC430D87982B}"/>
          </ac:spMkLst>
        </pc:spChg>
        <pc:spChg chg="add del mod">
          <ac:chgData name="子晏 黃" userId="9c82100bde48d87c" providerId="LiveId" clId="{3239E8A3-3B5D-4523-81F2-20E0C9C24B56}" dt="2025-09-08T06:29:22.933" v="6033"/>
          <ac:spMkLst>
            <pc:docMk/>
            <pc:sldMk cId="2569187890" sldId="328"/>
            <ac:spMk id="3" creationId="{C19A408C-0ABE-4120-BBDA-5CB64C0C6D49}"/>
          </ac:spMkLst>
        </pc:spChg>
        <pc:spChg chg="add mod">
          <ac:chgData name="子晏 黃" userId="9c82100bde48d87c" providerId="LiveId" clId="{3239E8A3-3B5D-4523-81F2-20E0C9C24B56}" dt="2025-08-28T04:41:51.491" v="849" actId="1038"/>
          <ac:spMkLst>
            <pc:docMk/>
            <pc:sldMk cId="2569187890" sldId="328"/>
            <ac:spMk id="6" creationId="{0F646E18-517F-400C-93D8-FDA5FC72B43E}"/>
          </ac:spMkLst>
        </pc:spChg>
        <pc:spChg chg="add mod">
          <ac:chgData name="子晏 黃" userId="9c82100bde48d87c" providerId="LiveId" clId="{3239E8A3-3B5D-4523-81F2-20E0C9C24B56}" dt="2025-08-28T04:41:51.491" v="849" actId="1038"/>
          <ac:spMkLst>
            <pc:docMk/>
            <pc:sldMk cId="2569187890" sldId="328"/>
            <ac:spMk id="7" creationId="{3A3195A7-D5FA-43A4-98D2-C1B0BD076757}"/>
          </ac:spMkLst>
        </pc:spChg>
        <pc:spChg chg="add mod">
          <ac:chgData name="子晏 黃" userId="9c82100bde48d87c" providerId="LiveId" clId="{3239E8A3-3B5D-4523-81F2-20E0C9C24B56}" dt="2025-08-28T04:41:51.491" v="849" actId="1038"/>
          <ac:spMkLst>
            <pc:docMk/>
            <pc:sldMk cId="2569187890" sldId="328"/>
            <ac:spMk id="9" creationId="{B2738768-E974-43E6-BE48-99C873EC051B}"/>
          </ac:spMkLst>
        </pc:spChg>
        <pc:spChg chg="add mod">
          <ac:chgData name="子晏 黃" userId="9c82100bde48d87c" providerId="LiveId" clId="{3239E8A3-3B5D-4523-81F2-20E0C9C24B56}" dt="2025-08-28T04:41:51.491" v="849" actId="1038"/>
          <ac:spMkLst>
            <pc:docMk/>
            <pc:sldMk cId="2569187890" sldId="328"/>
            <ac:spMk id="10" creationId="{F35CD644-2020-47B4-8159-33064938062E}"/>
          </ac:spMkLst>
        </pc:spChg>
        <pc:spChg chg="add del mod">
          <ac:chgData name="子晏 黃" userId="9c82100bde48d87c" providerId="LiveId" clId="{3239E8A3-3B5D-4523-81F2-20E0C9C24B56}" dt="2025-08-28T04:36:31.419" v="745"/>
          <ac:spMkLst>
            <pc:docMk/>
            <pc:sldMk cId="2569187890" sldId="328"/>
            <ac:spMk id="11" creationId="{E5DAC758-D6DA-479D-9016-FC0ADAF4B514}"/>
          </ac:spMkLst>
        </pc:spChg>
        <pc:spChg chg="add del">
          <ac:chgData name="子晏 黃" userId="9c82100bde48d87c" providerId="LiveId" clId="{3239E8A3-3B5D-4523-81F2-20E0C9C24B56}" dt="2025-08-28T04:36:34.421" v="747"/>
          <ac:spMkLst>
            <pc:docMk/>
            <pc:sldMk cId="2569187890" sldId="328"/>
            <ac:spMk id="12" creationId="{0005FC05-BD99-48B0-95E8-09FA014A2D31}"/>
          </ac:spMkLst>
        </pc:spChg>
        <pc:picChg chg="add mod">
          <ac:chgData name="子晏 黃" userId="9c82100bde48d87c" providerId="LiveId" clId="{3239E8A3-3B5D-4523-81F2-20E0C9C24B56}" dt="2025-08-28T04:41:51.491" v="849" actId="1038"/>
          <ac:picMkLst>
            <pc:docMk/>
            <pc:sldMk cId="2569187890" sldId="328"/>
            <ac:picMk id="5" creationId="{1371CF22-0AE3-447E-8611-EF154C116DAD}"/>
          </ac:picMkLst>
        </pc:picChg>
        <pc:picChg chg="add mod">
          <ac:chgData name="子晏 黃" userId="9c82100bde48d87c" providerId="LiveId" clId="{3239E8A3-3B5D-4523-81F2-20E0C9C24B56}" dt="2025-08-28T04:42:05.245" v="853" actId="208"/>
          <ac:picMkLst>
            <pc:docMk/>
            <pc:sldMk cId="2569187890" sldId="328"/>
            <ac:picMk id="13" creationId="{A1B55D8F-DB64-43D4-AEF2-A014B1EFEAB6}"/>
          </ac:picMkLst>
        </pc:picChg>
        <pc:picChg chg="add mod">
          <ac:chgData name="子晏 黃" userId="9c82100bde48d87c" providerId="LiveId" clId="{3239E8A3-3B5D-4523-81F2-20E0C9C24B56}" dt="2025-08-28T04:42:10.965" v="855" actId="1076"/>
          <ac:picMkLst>
            <pc:docMk/>
            <pc:sldMk cId="2569187890" sldId="328"/>
            <ac:picMk id="14" creationId="{B6B81585-5BA6-4161-8650-ABDDBEB3BFE7}"/>
          </ac:picMkLst>
        </pc:picChg>
        <pc:picChg chg="add mod">
          <ac:chgData name="子晏 黃" userId="9c82100bde48d87c" providerId="LiveId" clId="{3239E8A3-3B5D-4523-81F2-20E0C9C24B56}" dt="2025-08-28T04:41:21.876" v="814" actId="571"/>
          <ac:picMkLst>
            <pc:docMk/>
            <pc:sldMk cId="2569187890" sldId="328"/>
            <ac:picMk id="15" creationId="{A0D4610E-BD18-472F-8614-FB63944D3BF4}"/>
          </ac:picMkLst>
        </pc:picChg>
        <pc:cxnChg chg="add mod">
          <ac:chgData name="子晏 黃" userId="9c82100bde48d87c" providerId="LiveId" clId="{3239E8A3-3B5D-4523-81F2-20E0C9C24B56}" dt="2025-08-28T04:41:51.491" v="849" actId="1038"/>
          <ac:cxnSpMkLst>
            <pc:docMk/>
            <pc:sldMk cId="2569187890" sldId="328"/>
            <ac:cxnSpMk id="8" creationId="{0B5E5999-75A4-43A8-88EE-AA852DEFC1C6}"/>
          </ac:cxnSpMkLst>
        </pc:cxnChg>
      </pc:sldChg>
      <pc:sldChg chg="addSp delSp modSp mod modNotesTx">
        <pc:chgData name="子晏 黃" userId="9c82100bde48d87c" providerId="LiveId" clId="{3239E8A3-3B5D-4523-81F2-20E0C9C24B56}" dt="2025-09-08T03:31:15.556" v="6026" actId="20577"/>
        <pc:sldMkLst>
          <pc:docMk/>
          <pc:sldMk cId="1448857313" sldId="329"/>
        </pc:sldMkLst>
        <pc:spChg chg="mod">
          <ac:chgData name="子晏 黃" userId="9c82100bde48d87c" providerId="LiveId" clId="{3239E8A3-3B5D-4523-81F2-20E0C9C24B56}" dt="2025-08-28T08:01:49.035" v="1711" actId="20577"/>
          <ac:spMkLst>
            <pc:docMk/>
            <pc:sldMk cId="1448857313" sldId="329"/>
            <ac:spMk id="3" creationId="{131D1681-8DA6-77E4-6287-4E830B4AA9BC}"/>
          </ac:spMkLst>
        </pc:spChg>
        <pc:spChg chg="add del">
          <ac:chgData name="子晏 黃" userId="9c82100bde48d87c" providerId="LiveId" clId="{3239E8A3-3B5D-4523-81F2-20E0C9C24B56}" dt="2025-08-28T06:57:59.630" v="1012" actId="22"/>
          <ac:spMkLst>
            <pc:docMk/>
            <pc:sldMk cId="1448857313" sldId="329"/>
            <ac:spMk id="6" creationId="{737904FC-7676-44D8-A50E-6BA1B668B91B}"/>
          </ac:spMkLst>
        </pc:spChg>
        <pc:spChg chg="mod">
          <ac:chgData name="子晏 黃" userId="9c82100bde48d87c" providerId="LiveId" clId="{3239E8A3-3B5D-4523-81F2-20E0C9C24B56}" dt="2025-09-08T02:58:57.189" v="5905" actId="20577"/>
          <ac:spMkLst>
            <pc:docMk/>
            <pc:sldMk cId="1448857313" sldId="329"/>
            <ac:spMk id="196" creationId="{3B16C421-0F4F-19AF-D5B6-A4FAF26BF4D3}"/>
          </ac:spMkLst>
        </pc:spChg>
      </pc:sldChg>
      <pc:sldChg chg="add del">
        <pc:chgData name="子晏 黃" userId="9c82100bde48d87c" providerId="LiveId" clId="{3239E8A3-3B5D-4523-81F2-20E0C9C24B56}" dt="2025-08-28T07:16:33.575" v="1131" actId="47"/>
        <pc:sldMkLst>
          <pc:docMk/>
          <pc:sldMk cId="0" sldId="331"/>
        </pc:sldMkLst>
      </pc:sldChg>
      <pc:sldChg chg="add del">
        <pc:chgData name="子晏 黃" userId="9c82100bde48d87c" providerId="LiveId" clId="{3239E8A3-3B5D-4523-81F2-20E0C9C24B56}" dt="2025-08-28T07:16:33.575" v="1131" actId="47"/>
        <pc:sldMkLst>
          <pc:docMk/>
          <pc:sldMk cId="0" sldId="332"/>
        </pc:sldMkLst>
      </pc:sldChg>
      <pc:sldChg chg="modSp add del mod">
        <pc:chgData name="子晏 黃" userId="9c82100bde48d87c" providerId="LiveId" clId="{3239E8A3-3B5D-4523-81F2-20E0C9C24B56}" dt="2025-08-28T07:16:56.137" v="1135" actId="47"/>
        <pc:sldMkLst>
          <pc:docMk/>
          <pc:sldMk cId="0" sldId="333"/>
        </pc:sldMkLst>
        <pc:spChg chg="mod">
          <ac:chgData name="子晏 黃" userId="9c82100bde48d87c" providerId="LiveId" clId="{3239E8A3-3B5D-4523-81F2-20E0C9C24B56}" dt="2025-08-28T07:16:49.223" v="1133" actId="21"/>
          <ac:spMkLst>
            <pc:docMk/>
            <pc:sldMk cId="0" sldId="333"/>
            <ac:spMk id="201" creationId="{00000000-0000-0000-0000-000000000000}"/>
          </ac:spMkLst>
        </pc:spChg>
      </pc:sldChg>
      <pc:sldChg chg="addSp delSp modSp add mod modNotesTx">
        <pc:chgData name="子晏 黃" userId="9c82100bde48d87c" providerId="LiveId" clId="{3239E8A3-3B5D-4523-81F2-20E0C9C24B56}" dt="2025-09-08T03:30:50.986" v="6024" actId="1076"/>
        <pc:sldMkLst>
          <pc:docMk/>
          <pc:sldMk cId="0" sldId="334"/>
        </pc:sldMkLst>
        <pc:spChg chg="ord">
          <ac:chgData name="子晏 黃" userId="9c82100bde48d87c" providerId="LiveId" clId="{3239E8A3-3B5D-4523-81F2-20E0C9C24B56}" dt="2025-09-08T03:29:21.989" v="6003" actId="166"/>
          <ac:spMkLst>
            <pc:docMk/>
            <pc:sldMk cId="0" sldId="334"/>
            <ac:spMk id="212" creationId="{00000000-0000-0000-0000-000000000000}"/>
          </ac:spMkLst>
        </pc:spChg>
        <pc:spChg chg="del">
          <ac:chgData name="子晏 黃" userId="9c82100bde48d87c" providerId="LiveId" clId="{3239E8A3-3B5D-4523-81F2-20E0C9C24B56}" dt="2025-09-08T03:29:17.369" v="6002" actId="478"/>
          <ac:spMkLst>
            <pc:docMk/>
            <pc:sldMk cId="0" sldId="334"/>
            <ac:spMk id="213" creationId="{00000000-0000-0000-0000-000000000000}"/>
          </ac:spMkLst>
        </pc:spChg>
        <pc:picChg chg="add del mod ord">
          <ac:chgData name="子晏 黃" userId="9c82100bde48d87c" providerId="LiveId" clId="{3239E8A3-3B5D-4523-81F2-20E0C9C24B56}" dt="2025-09-01T07:40:36.239" v="5901"/>
          <ac:picMkLst>
            <pc:docMk/>
            <pc:sldMk cId="0" sldId="334"/>
            <ac:picMk id="3" creationId="{5F4809FD-030E-4F08-909C-1A301FC8212D}"/>
          </ac:picMkLst>
        </pc:picChg>
        <pc:picChg chg="add del mod">
          <ac:chgData name="子晏 黃" userId="9c82100bde48d87c" providerId="LiveId" clId="{3239E8A3-3B5D-4523-81F2-20E0C9C24B56}" dt="2025-09-08T03:30:44.641" v="6022" actId="478"/>
          <ac:picMkLst>
            <pc:docMk/>
            <pc:sldMk cId="0" sldId="334"/>
            <ac:picMk id="5" creationId="{B0D2F186-D01D-4EE6-BF70-272FE631A5B0}"/>
          </ac:picMkLst>
        </pc:picChg>
        <pc:picChg chg="add del mod">
          <ac:chgData name="子晏 黃" userId="9c82100bde48d87c" providerId="LiveId" clId="{3239E8A3-3B5D-4523-81F2-20E0C9C24B56}" dt="2025-09-08T03:30:18.065" v="6011" actId="478"/>
          <ac:picMkLst>
            <pc:docMk/>
            <pc:sldMk cId="0" sldId="334"/>
            <ac:picMk id="7" creationId="{356CADF3-CF7D-40FA-8986-7F0BDD840B45}"/>
          </ac:picMkLst>
        </pc:picChg>
        <pc:picChg chg="add del mod">
          <ac:chgData name="子晏 黃" userId="9c82100bde48d87c" providerId="LiveId" clId="{3239E8A3-3B5D-4523-81F2-20E0C9C24B56}" dt="2025-09-08T03:30:42.650" v="6020" actId="478"/>
          <ac:picMkLst>
            <pc:docMk/>
            <pc:sldMk cId="0" sldId="334"/>
            <ac:picMk id="9" creationId="{A0B74C29-6A2E-458E-82A7-0A415F5B2045}"/>
          </ac:picMkLst>
        </pc:picChg>
        <pc:picChg chg="add del mod">
          <ac:chgData name="子晏 黃" userId="9c82100bde48d87c" providerId="LiveId" clId="{3239E8A3-3B5D-4523-81F2-20E0C9C24B56}" dt="2025-09-08T03:30:50.986" v="6024" actId="1076"/>
          <ac:picMkLst>
            <pc:docMk/>
            <pc:sldMk cId="0" sldId="334"/>
            <ac:picMk id="211" creationId="{00000000-0000-0000-0000-000000000000}"/>
          </ac:picMkLst>
        </pc:picChg>
      </pc:sldChg>
      <pc:sldChg chg="add">
        <pc:chgData name="子晏 黃" userId="9c82100bde48d87c" providerId="LiveId" clId="{3239E8A3-3B5D-4523-81F2-20E0C9C24B56}" dt="2025-08-28T06:58:36.605" v="1013"/>
        <pc:sldMkLst>
          <pc:docMk/>
          <pc:sldMk cId="0" sldId="335"/>
        </pc:sldMkLst>
      </pc:sldChg>
      <pc:sldChg chg="delSp modSp new mod">
        <pc:chgData name="子晏 黃" userId="9c82100bde48d87c" providerId="LiveId" clId="{3239E8A3-3B5D-4523-81F2-20E0C9C24B56}" dt="2025-08-28T07:41:52.997" v="1487" actId="255"/>
        <pc:sldMkLst>
          <pc:docMk/>
          <pc:sldMk cId="149553344" sldId="336"/>
        </pc:sldMkLst>
        <pc:spChg chg="mod">
          <ac:chgData name="子晏 黃" userId="9c82100bde48d87c" providerId="LiveId" clId="{3239E8A3-3B5D-4523-81F2-20E0C9C24B56}" dt="2025-08-28T07:41:52.997" v="1487" actId="255"/>
          <ac:spMkLst>
            <pc:docMk/>
            <pc:sldMk cId="149553344" sldId="336"/>
            <ac:spMk id="2" creationId="{7DCF5F2C-2FFE-4632-8594-43C2FE13D48B}"/>
          </ac:spMkLst>
        </pc:spChg>
        <pc:spChg chg="del">
          <ac:chgData name="子晏 黃" userId="9c82100bde48d87c" providerId="LiveId" clId="{3239E8A3-3B5D-4523-81F2-20E0C9C24B56}" dt="2025-08-28T07:09:50.978" v="1079" actId="478"/>
          <ac:spMkLst>
            <pc:docMk/>
            <pc:sldMk cId="149553344" sldId="336"/>
            <ac:spMk id="3" creationId="{9F76D537-3DDE-40A1-88B4-38FD70080437}"/>
          </ac:spMkLst>
        </pc:spChg>
      </pc:sldChg>
      <pc:sldChg chg="new del">
        <pc:chgData name="子晏 黃" userId="9c82100bde48d87c" providerId="LiveId" clId="{3239E8A3-3B5D-4523-81F2-20E0C9C24B56}" dt="2025-08-28T07:08:59.475" v="1027" actId="680"/>
        <pc:sldMkLst>
          <pc:docMk/>
          <pc:sldMk cId="4106887793" sldId="336"/>
        </pc:sldMkLst>
      </pc:sldChg>
      <pc:sldChg chg="modSp mod">
        <pc:chgData name="子晏 黃" userId="9c82100bde48d87c" providerId="LiveId" clId="{3239E8A3-3B5D-4523-81F2-20E0C9C24B56}" dt="2025-08-28T07:41:36.549" v="1486" actId="255"/>
        <pc:sldMkLst>
          <pc:docMk/>
          <pc:sldMk cId="1181409098" sldId="337"/>
        </pc:sldMkLst>
        <pc:spChg chg="mod">
          <ac:chgData name="子晏 黃" userId="9c82100bde48d87c" providerId="LiveId" clId="{3239E8A3-3B5D-4523-81F2-20E0C9C24B56}" dt="2025-08-28T07:41:36.549" v="1486" actId="255"/>
          <ac:spMkLst>
            <pc:docMk/>
            <pc:sldMk cId="1181409098" sldId="337"/>
            <ac:spMk id="2" creationId="{FC94FFFD-A362-285F-9E0C-09E29CA06C64}"/>
          </ac:spMkLst>
        </pc:spChg>
      </pc:sldChg>
      <pc:sldChg chg="delSp modSp new mod">
        <pc:chgData name="子晏 黃" userId="9c82100bde48d87c" providerId="LiveId" clId="{3239E8A3-3B5D-4523-81F2-20E0C9C24B56}" dt="2025-08-28T07:10:39.651" v="1108" actId="1076"/>
        <pc:sldMkLst>
          <pc:docMk/>
          <pc:sldMk cId="3965105527" sldId="337"/>
        </pc:sldMkLst>
        <pc:spChg chg="mod">
          <ac:chgData name="子晏 黃" userId="9c82100bde48d87c" providerId="LiveId" clId="{3239E8A3-3B5D-4523-81F2-20E0C9C24B56}" dt="2025-08-28T07:10:39.651" v="1108" actId="1076"/>
          <ac:spMkLst>
            <pc:docMk/>
            <pc:sldMk cId="3965105527" sldId="337"/>
            <ac:spMk id="2" creationId="{19E755BA-994F-4CD5-B3DC-0964343135DA}"/>
          </ac:spMkLst>
        </pc:spChg>
        <pc:spChg chg="del">
          <ac:chgData name="子晏 黃" userId="9c82100bde48d87c" providerId="LiveId" clId="{3239E8A3-3B5D-4523-81F2-20E0C9C24B56}" dt="2025-08-28T07:10:25.012" v="1083" actId="478"/>
          <ac:spMkLst>
            <pc:docMk/>
            <pc:sldMk cId="3965105527" sldId="337"/>
            <ac:spMk id="3" creationId="{F4AC7541-9A5D-4D62-8655-AE891C2D26CE}"/>
          </ac:spMkLst>
        </pc:spChg>
      </pc:sldChg>
      <pc:sldChg chg="modSp mod">
        <pc:chgData name="子晏 黃" userId="9c82100bde48d87c" providerId="LiveId" clId="{3239E8A3-3B5D-4523-81F2-20E0C9C24B56}" dt="2025-08-28T07:41:28.916" v="1485" actId="255"/>
        <pc:sldMkLst>
          <pc:docMk/>
          <pc:sldMk cId="3965105527" sldId="338"/>
        </pc:sldMkLst>
        <pc:spChg chg="mod">
          <ac:chgData name="子晏 黃" userId="9c82100bde48d87c" providerId="LiveId" clId="{3239E8A3-3B5D-4523-81F2-20E0C9C24B56}" dt="2025-08-28T07:41:28.916" v="1485" actId="255"/>
          <ac:spMkLst>
            <pc:docMk/>
            <pc:sldMk cId="3965105527" sldId="338"/>
            <ac:spMk id="2" creationId="{19E755BA-994F-4CD5-B3DC-0964343135DA}"/>
          </ac:spMkLst>
        </pc:spChg>
      </pc:sldChg>
      <pc:sldChg chg="delSp modSp new mod">
        <pc:chgData name="子晏 黃" userId="9c82100bde48d87c" providerId="LiveId" clId="{3239E8A3-3B5D-4523-81F2-20E0C9C24B56}" dt="2025-08-29T07:49:12.096" v="2623" actId="1076"/>
        <pc:sldMkLst>
          <pc:docMk/>
          <pc:sldMk cId="2243051414" sldId="339"/>
        </pc:sldMkLst>
        <pc:spChg chg="del">
          <ac:chgData name="子晏 黃" userId="9c82100bde48d87c" providerId="LiveId" clId="{3239E8A3-3B5D-4523-81F2-20E0C9C24B56}" dt="2025-08-28T07:20:01.520" v="1191" actId="478"/>
          <ac:spMkLst>
            <pc:docMk/>
            <pc:sldMk cId="2243051414" sldId="339"/>
            <ac:spMk id="2" creationId="{0D2961C2-9EF9-4E24-A8F3-FBDB36FA5193}"/>
          </ac:spMkLst>
        </pc:spChg>
        <pc:spChg chg="mod">
          <ac:chgData name="子晏 黃" userId="9c82100bde48d87c" providerId="LiveId" clId="{3239E8A3-3B5D-4523-81F2-20E0C9C24B56}" dt="2025-08-29T07:49:12.096" v="2623" actId="1076"/>
          <ac:spMkLst>
            <pc:docMk/>
            <pc:sldMk cId="2243051414" sldId="339"/>
            <ac:spMk id="3" creationId="{4D7872C3-C4F8-495C-A65D-8A16B7B21EF4}"/>
          </ac:spMkLst>
        </pc:spChg>
      </pc:sldChg>
      <pc:sldChg chg="new del">
        <pc:chgData name="子晏 黃" userId="9c82100bde48d87c" providerId="LiveId" clId="{3239E8A3-3B5D-4523-81F2-20E0C9C24B56}" dt="2025-08-28T07:19:54.797" v="1187" actId="47"/>
        <pc:sldMkLst>
          <pc:docMk/>
          <pc:sldMk cId="3282634428" sldId="339"/>
        </pc:sldMkLst>
      </pc:sldChg>
      <pc:sldChg chg="new del">
        <pc:chgData name="子晏 黃" userId="9c82100bde48d87c" providerId="LiveId" clId="{3239E8A3-3B5D-4523-81F2-20E0C9C24B56}" dt="2025-08-28T07:19:57.650" v="1189" actId="680"/>
        <pc:sldMkLst>
          <pc:docMk/>
          <pc:sldMk cId="3866289856" sldId="339"/>
        </pc:sldMkLst>
      </pc:sldChg>
      <pc:sldChg chg="addSp delSp modSp new mod modNotesTx">
        <pc:chgData name="子晏 黃" userId="9c82100bde48d87c" providerId="LiveId" clId="{3239E8A3-3B5D-4523-81F2-20E0C9C24B56}" dt="2025-09-01T08:07:10.718" v="5903" actId="20577"/>
        <pc:sldMkLst>
          <pc:docMk/>
          <pc:sldMk cId="2947178104" sldId="340"/>
        </pc:sldMkLst>
        <pc:spChg chg="mod">
          <ac:chgData name="子晏 黃" userId="9c82100bde48d87c" providerId="LiveId" clId="{3239E8A3-3B5D-4523-81F2-20E0C9C24B56}" dt="2025-08-28T07:51:03.524" v="1550" actId="20577"/>
          <ac:spMkLst>
            <pc:docMk/>
            <pc:sldMk cId="2947178104" sldId="340"/>
            <ac:spMk id="2" creationId="{FA88360F-09C0-428A-874C-D5159569C66F}"/>
          </ac:spMkLst>
        </pc:spChg>
        <pc:spChg chg="del">
          <ac:chgData name="子晏 黃" userId="9c82100bde48d87c" providerId="LiveId" clId="{3239E8A3-3B5D-4523-81F2-20E0C9C24B56}" dt="2025-08-28T07:30:32.122" v="1282"/>
          <ac:spMkLst>
            <pc:docMk/>
            <pc:sldMk cId="2947178104" sldId="340"/>
            <ac:spMk id="3" creationId="{F109EDF9-91EB-4511-B005-145437B4FDE5}"/>
          </ac:spMkLst>
        </pc:spChg>
        <pc:spChg chg="add mod">
          <ac:chgData name="子晏 黃" userId="9c82100bde48d87c" providerId="LiveId" clId="{3239E8A3-3B5D-4523-81F2-20E0C9C24B56}" dt="2025-08-28T07:44:30.112" v="1507" actId="1076"/>
          <ac:spMkLst>
            <pc:docMk/>
            <pc:sldMk cId="2947178104" sldId="340"/>
            <ac:spMk id="5" creationId="{1CE44E69-BF1D-4F4C-AC6A-B0175004E4E0}"/>
          </ac:spMkLst>
        </pc:spChg>
        <pc:spChg chg="add del mod">
          <ac:chgData name="子晏 黃" userId="9c82100bde48d87c" providerId="LiveId" clId="{3239E8A3-3B5D-4523-81F2-20E0C9C24B56}" dt="2025-08-28T07:46:44.012" v="1511" actId="478"/>
          <ac:spMkLst>
            <pc:docMk/>
            <pc:sldMk cId="2947178104" sldId="340"/>
            <ac:spMk id="6" creationId="{D941FBA7-A22D-4B8E-A516-89997BBA4F8A}"/>
          </ac:spMkLst>
        </pc:spChg>
        <pc:spChg chg="add del mod">
          <ac:chgData name="子晏 黃" userId="9c82100bde48d87c" providerId="LiveId" clId="{3239E8A3-3B5D-4523-81F2-20E0C9C24B56}" dt="2025-08-28T07:46:58.446" v="1515"/>
          <ac:spMkLst>
            <pc:docMk/>
            <pc:sldMk cId="2947178104" sldId="340"/>
            <ac:spMk id="7" creationId="{E37908D0-38E4-4C90-99DA-E65EBCF815A6}"/>
          </ac:spMkLst>
        </pc:spChg>
        <pc:spChg chg="add del">
          <ac:chgData name="子晏 黃" userId="9c82100bde48d87c" providerId="LiveId" clId="{3239E8A3-3B5D-4523-81F2-20E0C9C24B56}" dt="2025-08-28T07:47:35.140" v="1517"/>
          <ac:spMkLst>
            <pc:docMk/>
            <pc:sldMk cId="2947178104" sldId="340"/>
            <ac:spMk id="8" creationId="{679009C0-2F46-455B-8BFC-60DAFB2B3306}"/>
          </ac:spMkLst>
        </pc:spChg>
        <pc:spChg chg="add mod">
          <ac:chgData name="子晏 黃" userId="9c82100bde48d87c" providerId="LiveId" clId="{3239E8A3-3B5D-4523-81F2-20E0C9C24B56}" dt="2025-08-28T07:50:36.563" v="1541" actId="404"/>
          <ac:spMkLst>
            <pc:docMk/>
            <pc:sldMk cId="2947178104" sldId="340"/>
            <ac:spMk id="13" creationId="{9C5478B6-DE8A-4ECB-8415-FEB51E259241}"/>
          </ac:spMkLst>
        </pc:spChg>
        <pc:spChg chg="add mod">
          <ac:chgData name="子晏 黃" userId="9c82100bde48d87c" providerId="LiveId" clId="{3239E8A3-3B5D-4523-81F2-20E0C9C24B56}" dt="2025-08-28T07:50:36.563" v="1541" actId="404"/>
          <ac:spMkLst>
            <pc:docMk/>
            <pc:sldMk cId="2947178104" sldId="340"/>
            <ac:spMk id="14" creationId="{B909D4A3-322C-4338-8B72-95FFE9918413}"/>
          </ac:spMkLst>
        </pc:spChg>
        <pc:picChg chg="add mod">
          <ac:chgData name="子晏 黃" userId="9c82100bde48d87c" providerId="LiveId" clId="{3239E8A3-3B5D-4523-81F2-20E0C9C24B56}" dt="2025-08-28T07:49:39.591" v="1522" actId="1076"/>
          <ac:picMkLst>
            <pc:docMk/>
            <pc:sldMk cId="2947178104" sldId="340"/>
            <ac:picMk id="10" creationId="{FFEE8556-DD15-4A57-B843-F954CAD58C5D}"/>
          </ac:picMkLst>
        </pc:picChg>
        <pc:picChg chg="add mod">
          <ac:chgData name="子晏 黃" userId="9c82100bde48d87c" providerId="LiveId" clId="{3239E8A3-3B5D-4523-81F2-20E0C9C24B56}" dt="2025-08-28T07:49:42.938" v="1523" actId="1076"/>
          <ac:picMkLst>
            <pc:docMk/>
            <pc:sldMk cId="2947178104" sldId="340"/>
            <ac:picMk id="12" creationId="{B9C4108E-ADC3-49EF-AFD1-62D66ED5BB0B}"/>
          </ac:picMkLst>
        </pc:picChg>
      </pc:sldChg>
      <pc:sldChg chg="modSp add mod">
        <pc:chgData name="子晏 黃" userId="9c82100bde48d87c" providerId="LiveId" clId="{3239E8A3-3B5D-4523-81F2-20E0C9C24B56}" dt="2025-08-28T07:39:44.159" v="1459" actId="113"/>
        <pc:sldMkLst>
          <pc:docMk/>
          <pc:sldMk cId="637106676" sldId="341"/>
        </pc:sldMkLst>
        <pc:spChg chg="mod">
          <ac:chgData name="子晏 黃" userId="9c82100bde48d87c" providerId="LiveId" clId="{3239E8A3-3B5D-4523-81F2-20E0C9C24B56}" dt="2025-08-28T07:39:44.159" v="1459" actId="113"/>
          <ac:spMkLst>
            <pc:docMk/>
            <pc:sldMk cId="637106676" sldId="341"/>
            <ac:spMk id="613" creationId="{00000000-0000-0000-0000-000000000000}"/>
          </ac:spMkLst>
        </pc:spChg>
      </pc:sldChg>
      <pc:sldChg chg="add del">
        <pc:chgData name="子晏 黃" userId="9c82100bde48d87c" providerId="LiveId" clId="{3239E8A3-3B5D-4523-81F2-20E0C9C24B56}" dt="2025-08-29T07:12:04.963" v="2149"/>
        <pc:sldMkLst>
          <pc:docMk/>
          <pc:sldMk cId="1778838321" sldId="466"/>
        </pc:sldMkLst>
      </pc:sldChg>
      <pc:sldChg chg="add del">
        <pc:chgData name="子晏 黃" userId="9c82100bde48d87c" providerId="LiveId" clId="{3239E8A3-3B5D-4523-81F2-20E0C9C24B56}" dt="2025-08-29T07:12:04.963" v="2149"/>
        <pc:sldMkLst>
          <pc:docMk/>
          <pc:sldMk cId="2174784750" sldId="469"/>
        </pc:sldMkLst>
      </pc:sldChg>
      <pc:sldChg chg="add del">
        <pc:chgData name="子晏 黃" userId="9c82100bde48d87c" providerId="LiveId" clId="{3239E8A3-3B5D-4523-81F2-20E0C9C24B56}" dt="2025-08-29T07:12:04.963" v="2149"/>
        <pc:sldMkLst>
          <pc:docMk/>
          <pc:sldMk cId="822641832" sldId="474"/>
        </pc:sldMkLst>
      </pc:sldChg>
      <pc:sldChg chg="add del">
        <pc:chgData name="子晏 黃" userId="9c82100bde48d87c" providerId="LiveId" clId="{3239E8A3-3B5D-4523-81F2-20E0C9C24B56}" dt="2025-08-29T07:12:04.963" v="2149"/>
        <pc:sldMkLst>
          <pc:docMk/>
          <pc:sldMk cId="4014035545" sldId="481"/>
        </pc:sldMkLst>
      </pc:sldChg>
      <pc:sldChg chg="addSp delSp modSp add mod delAnim modAnim">
        <pc:chgData name="子晏 黃" userId="9c82100bde48d87c" providerId="LiveId" clId="{3239E8A3-3B5D-4523-81F2-20E0C9C24B56}" dt="2025-08-28T08:00:11.151" v="1709" actId="14100"/>
        <pc:sldMkLst>
          <pc:docMk/>
          <pc:sldMk cId="1386139867" sldId="774"/>
        </pc:sldMkLst>
        <pc:spChg chg="mod">
          <ac:chgData name="子晏 黃" userId="9c82100bde48d87c" providerId="LiveId" clId="{3239E8A3-3B5D-4523-81F2-20E0C9C24B56}" dt="2025-08-28T07:57:54.778" v="1619" actId="1076"/>
          <ac:spMkLst>
            <pc:docMk/>
            <pc:sldMk cId="1386139867" sldId="774"/>
            <ac:spMk id="4" creationId="{F91D2992-0FFA-463B-82B0-A0E3C888D23A}"/>
          </ac:spMkLst>
        </pc:spChg>
        <pc:spChg chg="mod">
          <ac:chgData name="子晏 黃" userId="9c82100bde48d87c" providerId="LiveId" clId="{3239E8A3-3B5D-4523-81F2-20E0C9C24B56}" dt="2025-08-28T07:57:49.580" v="1616" actId="1076"/>
          <ac:spMkLst>
            <pc:docMk/>
            <pc:sldMk cId="1386139867" sldId="774"/>
            <ac:spMk id="14" creationId="{03B3139D-3E54-4BBE-B8AA-1C2BD76C38C0}"/>
          </ac:spMkLst>
        </pc:spChg>
        <pc:spChg chg="del mod">
          <ac:chgData name="子晏 黃" userId="9c82100bde48d87c" providerId="LiveId" clId="{3239E8A3-3B5D-4523-81F2-20E0C9C24B56}" dt="2025-08-28T07:58:37.934" v="1699" actId="478"/>
          <ac:spMkLst>
            <pc:docMk/>
            <pc:sldMk cId="1386139867" sldId="774"/>
            <ac:spMk id="21" creationId="{2D70DC64-9162-4340-8592-842CDB54EA39}"/>
          </ac:spMkLst>
        </pc:spChg>
        <pc:spChg chg="del mod">
          <ac:chgData name="子晏 黃" userId="9c82100bde48d87c" providerId="LiveId" clId="{3239E8A3-3B5D-4523-81F2-20E0C9C24B56}" dt="2025-08-28T07:58:37.934" v="1699" actId="478"/>
          <ac:spMkLst>
            <pc:docMk/>
            <pc:sldMk cId="1386139867" sldId="774"/>
            <ac:spMk id="22" creationId="{E3FA93B3-1D90-4B1C-9B4E-724C80668ED9}"/>
          </ac:spMkLst>
        </pc:spChg>
        <pc:spChg chg="add mod">
          <ac:chgData name="子晏 黃" userId="9c82100bde48d87c" providerId="LiveId" clId="{3239E8A3-3B5D-4523-81F2-20E0C9C24B56}" dt="2025-08-28T08:00:11.151" v="1709" actId="14100"/>
          <ac:spMkLst>
            <pc:docMk/>
            <pc:sldMk cId="1386139867" sldId="774"/>
            <ac:spMk id="29" creationId="{9BCB2138-DA73-4B3A-8F21-A275143B8127}"/>
          </ac:spMkLst>
        </pc:spChg>
        <pc:spChg chg="del mod">
          <ac:chgData name="子晏 黃" userId="9c82100bde48d87c" providerId="LiveId" clId="{3239E8A3-3B5D-4523-81F2-20E0C9C24B56}" dt="2025-08-28T07:58:37.934" v="1699" actId="478"/>
          <ac:spMkLst>
            <pc:docMk/>
            <pc:sldMk cId="1386139867" sldId="774"/>
            <ac:spMk id="32" creationId="{87E5BC45-38B4-4A52-A547-5067AEBDA93C}"/>
          </ac:spMkLst>
        </pc:spChg>
        <pc:spChg chg="del mod">
          <ac:chgData name="子晏 黃" userId="9c82100bde48d87c" providerId="LiveId" clId="{3239E8A3-3B5D-4523-81F2-20E0C9C24B56}" dt="2025-08-28T07:58:37.934" v="1699" actId="478"/>
          <ac:spMkLst>
            <pc:docMk/>
            <pc:sldMk cId="1386139867" sldId="774"/>
            <ac:spMk id="34" creationId="{7B73896C-246E-4E6E-B205-A3B9930EF45F}"/>
          </ac:spMkLst>
        </pc:spChg>
        <pc:spChg chg="del mod">
          <ac:chgData name="子晏 黃" userId="9c82100bde48d87c" providerId="LiveId" clId="{3239E8A3-3B5D-4523-81F2-20E0C9C24B56}" dt="2025-08-28T07:58:37.934" v="1699" actId="478"/>
          <ac:spMkLst>
            <pc:docMk/>
            <pc:sldMk cId="1386139867" sldId="774"/>
            <ac:spMk id="35" creationId="{A2E4DDC8-0520-4CB2-823D-BE3597C278B2}"/>
          </ac:spMkLst>
        </pc:spChg>
        <pc:spChg chg="del mod">
          <ac:chgData name="子晏 黃" userId="9c82100bde48d87c" providerId="LiveId" clId="{3239E8A3-3B5D-4523-81F2-20E0C9C24B56}" dt="2025-08-28T07:58:37.934" v="1699" actId="478"/>
          <ac:spMkLst>
            <pc:docMk/>
            <pc:sldMk cId="1386139867" sldId="774"/>
            <ac:spMk id="39" creationId="{AA2C84AD-13B1-4B0B-AE24-109C1D37366C}"/>
          </ac:spMkLst>
        </pc:spChg>
        <pc:spChg chg="del mod">
          <ac:chgData name="子晏 黃" userId="9c82100bde48d87c" providerId="LiveId" clId="{3239E8A3-3B5D-4523-81F2-20E0C9C24B56}" dt="2025-08-28T07:58:37.934" v="1699" actId="478"/>
          <ac:spMkLst>
            <pc:docMk/>
            <pc:sldMk cId="1386139867" sldId="774"/>
            <ac:spMk id="40" creationId="{C656C3BA-306C-4DF3-BE49-D02D9DD1CB00}"/>
          </ac:spMkLst>
        </pc:spChg>
        <pc:spChg chg="del mod">
          <ac:chgData name="子晏 黃" userId="9c82100bde48d87c" providerId="LiveId" clId="{3239E8A3-3B5D-4523-81F2-20E0C9C24B56}" dt="2025-08-28T07:58:37.934" v="1699" actId="478"/>
          <ac:spMkLst>
            <pc:docMk/>
            <pc:sldMk cId="1386139867" sldId="774"/>
            <ac:spMk id="41" creationId="{64895126-16BF-4743-877C-0B91661841BA}"/>
          </ac:spMkLst>
        </pc:spChg>
        <pc:spChg chg="del mod">
          <ac:chgData name="子晏 黃" userId="9c82100bde48d87c" providerId="LiveId" clId="{3239E8A3-3B5D-4523-81F2-20E0C9C24B56}" dt="2025-08-28T07:58:37.934" v="1699" actId="478"/>
          <ac:spMkLst>
            <pc:docMk/>
            <pc:sldMk cId="1386139867" sldId="774"/>
            <ac:spMk id="43" creationId="{EB87E562-1252-4D40-8CEA-36C377AFF1F8}"/>
          </ac:spMkLst>
        </pc:spChg>
        <pc:spChg chg="del mod">
          <ac:chgData name="子晏 黃" userId="9c82100bde48d87c" providerId="LiveId" clId="{3239E8A3-3B5D-4523-81F2-20E0C9C24B56}" dt="2025-08-28T07:58:37.934" v="1699" actId="478"/>
          <ac:spMkLst>
            <pc:docMk/>
            <pc:sldMk cId="1386139867" sldId="774"/>
            <ac:spMk id="44" creationId="{7FA9581E-45FC-421F-908E-66ACA6F65F3B}"/>
          </ac:spMkLst>
        </pc:spChg>
        <pc:spChg chg="add mod">
          <ac:chgData name="子晏 黃" userId="9c82100bde48d87c" providerId="LiveId" clId="{3239E8A3-3B5D-4523-81F2-20E0C9C24B56}" dt="2025-08-28T07:58:50.837" v="1701" actId="1076"/>
          <ac:spMkLst>
            <pc:docMk/>
            <pc:sldMk cId="1386139867" sldId="774"/>
            <ac:spMk id="45" creationId="{78BD605B-B557-4FDF-A09C-E16F5D018120}"/>
          </ac:spMkLst>
        </pc:spChg>
        <pc:spChg chg="add mod">
          <ac:chgData name="子晏 黃" userId="9c82100bde48d87c" providerId="LiveId" clId="{3239E8A3-3B5D-4523-81F2-20E0C9C24B56}" dt="2025-08-28T08:00:11.151" v="1709" actId="14100"/>
          <ac:spMkLst>
            <pc:docMk/>
            <pc:sldMk cId="1386139867" sldId="774"/>
            <ac:spMk id="46" creationId="{DAB32415-3B2C-4C9A-94DC-91D09888B7E4}"/>
          </ac:spMkLst>
        </pc:spChg>
        <pc:spChg chg="add mod">
          <ac:chgData name="子晏 黃" userId="9c82100bde48d87c" providerId="LiveId" clId="{3239E8A3-3B5D-4523-81F2-20E0C9C24B56}" dt="2025-08-28T08:00:11.151" v="1709" actId="14100"/>
          <ac:spMkLst>
            <pc:docMk/>
            <pc:sldMk cId="1386139867" sldId="774"/>
            <ac:spMk id="47" creationId="{B9BC2F55-03A2-4C5F-B7CF-41376B48AF77}"/>
          </ac:spMkLst>
        </pc:spChg>
        <pc:spChg chg="add mod">
          <ac:chgData name="子晏 黃" userId="9c82100bde48d87c" providerId="LiveId" clId="{3239E8A3-3B5D-4523-81F2-20E0C9C24B56}" dt="2025-08-28T08:00:11.151" v="1709" actId="14100"/>
          <ac:spMkLst>
            <pc:docMk/>
            <pc:sldMk cId="1386139867" sldId="774"/>
            <ac:spMk id="48" creationId="{553C4D4C-E9D4-46D2-A3B0-09405E5158D7}"/>
          </ac:spMkLst>
        </pc:spChg>
        <pc:spChg chg="add mod">
          <ac:chgData name="子晏 黃" userId="9c82100bde48d87c" providerId="LiveId" clId="{3239E8A3-3B5D-4523-81F2-20E0C9C24B56}" dt="2025-08-28T07:59:01.787" v="1703" actId="1076"/>
          <ac:spMkLst>
            <pc:docMk/>
            <pc:sldMk cId="1386139867" sldId="774"/>
            <ac:spMk id="49" creationId="{6AB7D59A-8079-4194-86A0-5A60CD32864D}"/>
          </ac:spMkLst>
        </pc:spChg>
        <pc:spChg chg="add mod">
          <ac:chgData name="子晏 黃" userId="9c82100bde48d87c" providerId="LiveId" clId="{3239E8A3-3B5D-4523-81F2-20E0C9C24B56}" dt="2025-08-28T07:59:01.787" v="1703" actId="1076"/>
          <ac:spMkLst>
            <pc:docMk/>
            <pc:sldMk cId="1386139867" sldId="774"/>
            <ac:spMk id="54" creationId="{7855CB0A-EA0E-47C8-8D0B-57A741EDB07C}"/>
          </ac:spMkLst>
        </pc:spChg>
        <pc:spChg chg="add mod">
          <ac:chgData name="子晏 黃" userId="9c82100bde48d87c" providerId="LiveId" clId="{3239E8A3-3B5D-4523-81F2-20E0C9C24B56}" dt="2025-08-28T07:59:01.787" v="1703" actId="1076"/>
          <ac:spMkLst>
            <pc:docMk/>
            <pc:sldMk cId="1386139867" sldId="774"/>
            <ac:spMk id="55" creationId="{B970B5CB-A57F-43E1-9848-F8E13AF99889}"/>
          </ac:spMkLst>
        </pc:spChg>
        <pc:spChg chg="add mod">
          <ac:chgData name="子晏 黃" userId="9c82100bde48d87c" providerId="LiveId" clId="{3239E8A3-3B5D-4523-81F2-20E0C9C24B56}" dt="2025-08-28T07:59:01.787" v="1703" actId="1076"/>
          <ac:spMkLst>
            <pc:docMk/>
            <pc:sldMk cId="1386139867" sldId="774"/>
            <ac:spMk id="56" creationId="{35A33BFB-718C-4CC9-A5D3-D09DD20B49C6}"/>
          </ac:spMkLst>
        </pc:spChg>
        <pc:spChg chg="add mod">
          <ac:chgData name="子晏 黃" userId="9c82100bde48d87c" providerId="LiveId" clId="{3239E8A3-3B5D-4523-81F2-20E0C9C24B56}" dt="2025-08-28T07:59:01.787" v="1703" actId="1076"/>
          <ac:spMkLst>
            <pc:docMk/>
            <pc:sldMk cId="1386139867" sldId="774"/>
            <ac:spMk id="57" creationId="{DCA7F666-9EA8-4D87-A6A3-47EF063C97DD}"/>
          </ac:spMkLst>
        </pc:spChg>
        <pc:picChg chg="add mod">
          <ac:chgData name="子晏 黃" userId="9c82100bde48d87c" providerId="LiveId" clId="{3239E8A3-3B5D-4523-81F2-20E0C9C24B56}" dt="2025-08-28T08:00:11.151" v="1709" actId="14100"/>
          <ac:picMkLst>
            <pc:docMk/>
            <pc:sldMk cId="1386139867" sldId="774"/>
            <ac:picMk id="30" creationId="{EA2BADBB-EB1E-4837-8079-4D24BDFB7D0E}"/>
          </ac:picMkLst>
        </pc:picChg>
        <pc:picChg chg="add mod">
          <ac:chgData name="子晏 黃" userId="9c82100bde48d87c" providerId="LiveId" clId="{3239E8A3-3B5D-4523-81F2-20E0C9C24B56}" dt="2025-08-28T07:59:12.172" v="1704" actId="14100"/>
          <ac:picMkLst>
            <pc:docMk/>
            <pc:sldMk cId="1386139867" sldId="774"/>
            <ac:picMk id="50" creationId="{3B93792D-2038-4E08-9CC0-94DDDC5F7D3F}"/>
          </ac:picMkLst>
        </pc:picChg>
        <pc:picChg chg="del mod">
          <ac:chgData name="子晏 黃" userId="9c82100bde48d87c" providerId="LiveId" clId="{3239E8A3-3B5D-4523-81F2-20E0C9C24B56}" dt="2025-08-28T07:58:37.934" v="1699" actId="478"/>
          <ac:picMkLst>
            <pc:docMk/>
            <pc:sldMk cId="1386139867" sldId="774"/>
            <ac:picMk id="62" creationId="{E1070577-3852-4F14-87DC-74CB6FE1AEDE}"/>
          </ac:picMkLst>
        </pc:picChg>
        <pc:picChg chg="del mod">
          <ac:chgData name="子晏 黃" userId="9c82100bde48d87c" providerId="LiveId" clId="{3239E8A3-3B5D-4523-81F2-20E0C9C24B56}" dt="2025-08-28T07:58:37.934" v="1699" actId="478"/>
          <ac:picMkLst>
            <pc:docMk/>
            <pc:sldMk cId="1386139867" sldId="774"/>
            <ac:picMk id="63" creationId="{83B03248-6B04-45EE-9A29-07345E59ED80}"/>
          </ac:picMkLst>
        </pc:picChg>
        <pc:cxnChg chg="del mod">
          <ac:chgData name="子晏 黃" userId="9c82100bde48d87c" providerId="LiveId" clId="{3239E8A3-3B5D-4523-81F2-20E0C9C24B56}" dt="2025-08-28T07:58:37.934" v="1699" actId="478"/>
          <ac:cxnSpMkLst>
            <pc:docMk/>
            <pc:sldMk cId="1386139867" sldId="774"/>
            <ac:cxnSpMk id="23" creationId="{13667092-2F41-4737-969C-1CBF3B6793AD}"/>
          </ac:cxnSpMkLst>
        </pc:cxnChg>
        <pc:cxnChg chg="del mod">
          <ac:chgData name="子晏 黃" userId="9c82100bde48d87c" providerId="LiveId" clId="{3239E8A3-3B5D-4523-81F2-20E0C9C24B56}" dt="2025-08-28T07:58:37.934" v="1699" actId="478"/>
          <ac:cxnSpMkLst>
            <pc:docMk/>
            <pc:sldMk cId="1386139867" sldId="774"/>
            <ac:cxnSpMk id="24" creationId="{C7EB8DF5-07B7-4EF1-8EA7-0194CF36D0DF}"/>
          </ac:cxnSpMkLst>
        </pc:cxnChg>
        <pc:cxnChg chg="del mod">
          <ac:chgData name="子晏 黃" userId="9c82100bde48d87c" providerId="LiveId" clId="{3239E8A3-3B5D-4523-81F2-20E0C9C24B56}" dt="2025-08-28T07:58:37.934" v="1699" actId="478"/>
          <ac:cxnSpMkLst>
            <pc:docMk/>
            <pc:sldMk cId="1386139867" sldId="774"/>
            <ac:cxnSpMk id="28" creationId="{A3A297F8-19FF-49EE-BC30-3300BA9204CA}"/>
          </ac:cxnSpMkLst>
        </pc:cxnChg>
        <pc:cxnChg chg="add mod">
          <ac:chgData name="子晏 黃" userId="9c82100bde48d87c" providerId="LiveId" clId="{3239E8A3-3B5D-4523-81F2-20E0C9C24B56}" dt="2025-08-28T08:00:11.151" v="1709" actId="14100"/>
          <ac:cxnSpMkLst>
            <pc:docMk/>
            <pc:sldMk cId="1386139867" sldId="774"/>
            <ac:cxnSpMk id="31" creationId="{721D5EF4-1940-4492-8EDB-0FD71DD438C0}"/>
          </ac:cxnSpMkLst>
        </pc:cxnChg>
        <pc:cxnChg chg="add mod">
          <ac:chgData name="子晏 黃" userId="9c82100bde48d87c" providerId="LiveId" clId="{3239E8A3-3B5D-4523-81F2-20E0C9C24B56}" dt="2025-08-28T08:00:11.151" v="1709" actId="14100"/>
          <ac:cxnSpMkLst>
            <pc:docMk/>
            <pc:sldMk cId="1386139867" sldId="774"/>
            <ac:cxnSpMk id="33" creationId="{9401EAF4-843F-46B5-84B6-853A4B20C74D}"/>
          </ac:cxnSpMkLst>
        </pc:cxnChg>
        <pc:cxnChg chg="del mod">
          <ac:chgData name="子晏 黃" userId="9c82100bde48d87c" providerId="LiveId" clId="{3239E8A3-3B5D-4523-81F2-20E0C9C24B56}" dt="2025-08-28T07:58:37.934" v="1699" actId="478"/>
          <ac:cxnSpMkLst>
            <pc:docMk/>
            <pc:sldMk cId="1386139867" sldId="774"/>
            <ac:cxnSpMk id="36" creationId="{D0D4D1A4-C15A-48CA-B2FE-1410D68A8B76}"/>
          </ac:cxnSpMkLst>
        </pc:cxnChg>
        <pc:cxnChg chg="del mod">
          <ac:chgData name="子晏 黃" userId="9c82100bde48d87c" providerId="LiveId" clId="{3239E8A3-3B5D-4523-81F2-20E0C9C24B56}" dt="2025-08-28T07:58:37.934" v="1699" actId="478"/>
          <ac:cxnSpMkLst>
            <pc:docMk/>
            <pc:sldMk cId="1386139867" sldId="774"/>
            <ac:cxnSpMk id="37" creationId="{EA2F56CD-917F-4DC4-9614-81A0CA5F398B}"/>
          </ac:cxnSpMkLst>
        </pc:cxnChg>
        <pc:cxnChg chg="del mod">
          <ac:chgData name="子晏 黃" userId="9c82100bde48d87c" providerId="LiveId" clId="{3239E8A3-3B5D-4523-81F2-20E0C9C24B56}" dt="2025-08-28T07:58:37.934" v="1699" actId="478"/>
          <ac:cxnSpMkLst>
            <pc:docMk/>
            <pc:sldMk cId="1386139867" sldId="774"/>
            <ac:cxnSpMk id="38" creationId="{26679826-07FC-445D-80CB-877C10DA47DF}"/>
          </ac:cxnSpMkLst>
        </pc:cxnChg>
        <pc:cxnChg chg="add mod">
          <ac:chgData name="子晏 黃" userId="9c82100bde48d87c" providerId="LiveId" clId="{3239E8A3-3B5D-4523-81F2-20E0C9C24B56}" dt="2025-08-28T08:00:11.151" v="1709" actId="14100"/>
          <ac:cxnSpMkLst>
            <pc:docMk/>
            <pc:sldMk cId="1386139867" sldId="774"/>
            <ac:cxnSpMk id="42" creationId="{92E0E7DE-937C-49D3-B4D6-549261C169E7}"/>
          </ac:cxnSpMkLst>
        </pc:cxnChg>
        <pc:cxnChg chg="add mod">
          <ac:chgData name="子晏 黃" userId="9c82100bde48d87c" providerId="LiveId" clId="{3239E8A3-3B5D-4523-81F2-20E0C9C24B56}" dt="2025-08-28T07:59:01.787" v="1703" actId="1076"/>
          <ac:cxnSpMkLst>
            <pc:docMk/>
            <pc:sldMk cId="1386139867" sldId="774"/>
            <ac:cxnSpMk id="51" creationId="{7898BE0C-67C6-4EA5-B3F2-C26F358EC546}"/>
          </ac:cxnSpMkLst>
        </pc:cxnChg>
        <pc:cxnChg chg="add mod">
          <ac:chgData name="子晏 黃" userId="9c82100bde48d87c" providerId="LiveId" clId="{3239E8A3-3B5D-4523-81F2-20E0C9C24B56}" dt="2025-08-28T07:59:01.787" v="1703" actId="1076"/>
          <ac:cxnSpMkLst>
            <pc:docMk/>
            <pc:sldMk cId="1386139867" sldId="774"/>
            <ac:cxnSpMk id="52" creationId="{23A24854-FE34-404D-B306-3858E0389B99}"/>
          </ac:cxnSpMkLst>
        </pc:cxnChg>
        <pc:cxnChg chg="add mod">
          <ac:chgData name="子晏 黃" userId="9c82100bde48d87c" providerId="LiveId" clId="{3239E8A3-3B5D-4523-81F2-20E0C9C24B56}" dt="2025-08-28T07:59:01.787" v="1703" actId="1076"/>
          <ac:cxnSpMkLst>
            <pc:docMk/>
            <pc:sldMk cId="1386139867" sldId="774"/>
            <ac:cxnSpMk id="53" creationId="{672E25F0-1D48-47CE-B043-AE47B59DCD18}"/>
          </ac:cxnSpMkLst>
        </pc:cxnChg>
      </pc:sldChg>
      <pc:sldChg chg="add del">
        <pc:chgData name="子晏 黃" userId="9c82100bde48d87c" providerId="LiveId" clId="{3239E8A3-3B5D-4523-81F2-20E0C9C24B56}" dt="2025-08-29T07:12:04.963" v="2149"/>
        <pc:sldMkLst>
          <pc:docMk/>
          <pc:sldMk cId="2454975053" sldId="775"/>
        </pc:sldMkLst>
      </pc:sldChg>
      <pc:sldChg chg="add del">
        <pc:chgData name="子晏 黃" userId="9c82100bde48d87c" providerId="LiveId" clId="{3239E8A3-3B5D-4523-81F2-20E0C9C24B56}" dt="2025-08-29T07:12:04.963" v="2149"/>
        <pc:sldMkLst>
          <pc:docMk/>
          <pc:sldMk cId="277191168" sldId="776"/>
        </pc:sldMkLst>
      </pc:sldChg>
      <pc:sldChg chg="add del">
        <pc:chgData name="子晏 黃" userId="9c82100bde48d87c" providerId="LiveId" clId="{3239E8A3-3B5D-4523-81F2-20E0C9C24B56}" dt="2025-08-29T07:12:04.963" v="2149"/>
        <pc:sldMkLst>
          <pc:docMk/>
          <pc:sldMk cId="1156833479" sldId="777"/>
        </pc:sldMkLst>
      </pc:sldChg>
      <pc:sldChg chg="add del">
        <pc:chgData name="子晏 黃" userId="9c82100bde48d87c" providerId="LiveId" clId="{3239E8A3-3B5D-4523-81F2-20E0C9C24B56}" dt="2025-08-29T07:12:04.963" v="2149"/>
        <pc:sldMkLst>
          <pc:docMk/>
          <pc:sldMk cId="1413916337" sldId="778"/>
        </pc:sldMkLst>
      </pc:sldChg>
      <pc:sldChg chg="add del">
        <pc:chgData name="子晏 黃" userId="9c82100bde48d87c" providerId="LiveId" clId="{3239E8A3-3B5D-4523-81F2-20E0C9C24B56}" dt="2025-08-29T07:12:04.963" v="2149"/>
        <pc:sldMkLst>
          <pc:docMk/>
          <pc:sldMk cId="1488324484" sldId="779"/>
        </pc:sldMkLst>
      </pc:sldChg>
      <pc:sldChg chg="modSp add mod modAnim">
        <pc:chgData name="子晏 黃" userId="9c82100bde48d87c" providerId="LiveId" clId="{3239E8A3-3B5D-4523-81F2-20E0C9C24B56}" dt="2025-08-28T07:59:58.110" v="1707"/>
        <pc:sldMkLst>
          <pc:docMk/>
          <pc:sldMk cId="2676732554" sldId="782"/>
        </pc:sldMkLst>
        <pc:spChg chg="mod">
          <ac:chgData name="子晏 黃" userId="9c82100bde48d87c" providerId="LiveId" clId="{3239E8A3-3B5D-4523-81F2-20E0C9C24B56}" dt="2025-08-28T07:56:46.372" v="1602" actId="2711"/>
          <ac:spMkLst>
            <pc:docMk/>
            <pc:sldMk cId="2676732554" sldId="782"/>
            <ac:spMk id="4" creationId="{F91D2992-0FFA-463B-82B0-A0E3C888D23A}"/>
          </ac:spMkLst>
        </pc:spChg>
        <pc:spChg chg="mod">
          <ac:chgData name="子晏 黃" userId="9c82100bde48d87c" providerId="LiveId" clId="{3239E8A3-3B5D-4523-81F2-20E0C9C24B56}" dt="2025-08-28T07:56:46.372" v="1602" actId="2711"/>
          <ac:spMkLst>
            <pc:docMk/>
            <pc:sldMk cId="2676732554" sldId="782"/>
            <ac:spMk id="6" creationId="{374D34F0-115B-47BB-B5B1-2219C8D9E10E}"/>
          </ac:spMkLst>
        </pc:spChg>
        <pc:spChg chg="mod">
          <ac:chgData name="子晏 黃" userId="9c82100bde48d87c" providerId="LiveId" clId="{3239E8A3-3B5D-4523-81F2-20E0C9C24B56}" dt="2025-08-28T07:56:46.372" v="1602" actId="2711"/>
          <ac:spMkLst>
            <pc:docMk/>
            <pc:sldMk cId="2676732554" sldId="782"/>
            <ac:spMk id="8" creationId="{620D510E-88DE-4C5D-8E41-EEB4DDBF4CB5}"/>
          </ac:spMkLst>
        </pc:spChg>
        <pc:spChg chg="mod">
          <ac:chgData name="子晏 黃" userId="9c82100bde48d87c" providerId="LiveId" clId="{3239E8A3-3B5D-4523-81F2-20E0C9C24B56}" dt="2025-08-28T07:57:12.517" v="1606" actId="1076"/>
          <ac:spMkLst>
            <pc:docMk/>
            <pc:sldMk cId="2676732554" sldId="782"/>
            <ac:spMk id="14" creationId="{03B3139D-3E54-4BBE-B8AA-1C2BD76C38C0}"/>
          </ac:spMkLst>
        </pc:spChg>
        <pc:spChg chg="mod">
          <ac:chgData name="子晏 黃" userId="9c82100bde48d87c" providerId="LiveId" clId="{3239E8A3-3B5D-4523-81F2-20E0C9C24B56}" dt="2025-08-28T07:56:46.372" v="1602" actId="2711"/>
          <ac:spMkLst>
            <pc:docMk/>
            <pc:sldMk cId="2676732554" sldId="782"/>
            <ac:spMk id="15" creationId="{05D93D6B-9804-4549-B5E5-B8C0061C0BF0}"/>
          </ac:spMkLst>
        </pc:spChg>
        <pc:spChg chg="mod">
          <ac:chgData name="子晏 黃" userId="9c82100bde48d87c" providerId="LiveId" clId="{3239E8A3-3B5D-4523-81F2-20E0C9C24B56}" dt="2025-08-28T07:56:46.372" v="1602" actId="2711"/>
          <ac:spMkLst>
            <pc:docMk/>
            <pc:sldMk cId="2676732554" sldId="782"/>
            <ac:spMk id="16" creationId="{A4EF46B9-515F-4DC3-9461-3D9E2A7A829B}"/>
          </ac:spMkLst>
        </pc:spChg>
        <pc:spChg chg="mod">
          <ac:chgData name="子晏 黃" userId="9c82100bde48d87c" providerId="LiveId" clId="{3239E8A3-3B5D-4523-81F2-20E0C9C24B56}" dt="2025-08-28T07:56:46.372" v="1602" actId="2711"/>
          <ac:spMkLst>
            <pc:docMk/>
            <pc:sldMk cId="2676732554" sldId="782"/>
            <ac:spMk id="19" creationId="{D34D5494-DA70-4EB6-9976-A1DE7913D7A8}"/>
          </ac:spMkLst>
        </pc:spChg>
        <pc:spChg chg="mod">
          <ac:chgData name="子晏 黃" userId="9c82100bde48d87c" providerId="LiveId" clId="{3239E8A3-3B5D-4523-81F2-20E0C9C24B56}" dt="2025-08-28T07:56:46.372" v="1602" actId="2711"/>
          <ac:spMkLst>
            <pc:docMk/>
            <pc:sldMk cId="2676732554" sldId="782"/>
            <ac:spMk id="20" creationId="{B19DDE62-E5F0-427D-A1D5-0DE8C38E15D3}"/>
          </ac:spMkLst>
        </pc:spChg>
        <pc:picChg chg="mod">
          <ac:chgData name="子晏 黃" userId="9c82100bde48d87c" providerId="LiveId" clId="{3239E8A3-3B5D-4523-81F2-20E0C9C24B56}" dt="2025-08-28T07:56:46.372" v="1602" actId="2711"/>
          <ac:picMkLst>
            <pc:docMk/>
            <pc:sldMk cId="2676732554" sldId="782"/>
            <ac:picMk id="3" creationId="{75A9183A-5582-41AE-8C8C-05BD752BDD71}"/>
          </ac:picMkLst>
        </pc:picChg>
        <pc:cxnChg chg="mod">
          <ac:chgData name="子晏 黃" userId="9c82100bde48d87c" providerId="LiveId" clId="{3239E8A3-3B5D-4523-81F2-20E0C9C24B56}" dt="2025-08-28T07:56:46.372" v="1602" actId="2711"/>
          <ac:cxnSpMkLst>
            <pc:docMk/>
            <pc:sldMk cId="2676732554" sldId="782"/>
            <ac:cxnSpMk id="9" creationId="{23ACB63C-FBD1-4EDB-B4F3-A47C248C0EEA}"/>
          </ac:cxnSpMkLst>
        </pc:cxnChg>
        <pc:cxnChg chg="mod">
          <ac:chgData name="子晏 黃" userId="9c82100bde48d87c" providerId="LiveId" clId="{3239E8A3-3B5D-4523-81F2-20E0C9C24B56}" dt="2025-08-28T07:56:46.372" v="1602" actId="2711"/>
          <ac:cxnSpMkLst>
            <pc:docMk/>
            <pc:sldMk cId="2676732554" sldId="782"/>
            <ac:cxnSpMk id="11" creationId="{BF8D69FC-85A6-466B-81E2-C0F0B1AB8710}"/>
          </ac:cxnSpMkLst>
        </pc:cxnChg>
        <pc:cxnChg chg="mod">
          <ac:chgData name="子晏 黃" userId="9c82100bde48d87c" providerId="LiveId" clId="{3239E8A3-3B5D-4523-81F2-20E0C9C24B56}" dt="2025-08-28T07:56:46.372" v="1602" actId="2711"/>
          <ac:cxnSpMkLst>
            <pc:docMk/>
            <pc:sldMk cId="2676732554" sldId="782"/>
            <ac:cxnSpMk id="17" creationId="{02367547-17FC-4E20-AA81-0C63C09E26BA}"/>
          </ac:cxnSpMkLst>
        </pc:cxnChg>
        <pc:cxnChg chg="mod">
          <ac:chgData name="子晏 黃" userId="9c82100bde48d87c" providerId="LiveId" clId="{3239E8A3-3B5D-4523-81F2-20E0C9C24B56}" dt="2025-08-28T07:56:46.372" v="1602" actId="2711"/>
          <ac:cxnSpMkLst>
            <pc:docMk/>
            <pc:sldMk cId="2676732554" sldId="782"/>
            <ac:cxnSpMk id="18" creationId="{99C64979-71AB-4017-BFC9-513A89AA6222}"/>
          </ac:cxnSpMkLst>
        </pc:cxnChg>
      </pc:sldChg>
      <pc:sldChg chg="add">
        <pc:chgData name="子晏 黃" userId="9c82100bde48d87c" providerId="LiveId" clId="{3239E8A3-3B5D-4523-81F2-20E0C9C24B56}" dt="2025-08-28T08:05:49.611" v="1731"/>
        <pc:sldMkLst>
          <pc:docMk/>
          <pc:sldMk cId="1161984663" sldId="783"/>
        </pc:sldMkLst>
      </pc:sldChg>
      <pc:sldChg chg="addSp delSp modSp new mod modNotesTx">
        <pc:chgData name="子晏 黃" userId="9c82100bde48d87c" providerId="LiveId" clId="{3239E8A3-3B5D-4523-81F2-20E0C9C24B56}" dt="2025-09-01T02:57:29.771" v="3402" actId="20577"/>
        <pc:sldMkLst>
          <pc:docMk/>
          <pc:sldMk cId="648285593" sldId="784"/>
        </pc:sldMkLst>
        <pc:spChg chg="mod">
          <ac:chgData name="子晏 黃" userId="9c82100bde48d87c" providerId="LiveId" clId="{3239E8A3-3B5D-4523-81F2-20E0C9C24B56}" dt="2025-08-29T07:39:15.947" v="2607" actId="20577"/>
          <ac:spMkLst>
            <pc:docMk/>
            <pc:sldMk cId="648285593" sldId="784"/>
            <ac:spMk id="2" creationId="{8E18779A-E544-49A9-ACCB-07DF6B5C88ED}"/>
          </ac:spMkLst>
        </pc:spChg>
        <pc:spChg chg="del">
          <ac:chgData name="子晏 黃" userId="9c82100bde48d87c" providerId="LiveId" clId="{3239E8A3-3B5D-4523-81F2-20E0C9C24B56}" dt="2025-08-29T07:27:20.105" v="2204" actId="478"/>
          <ac:spMkLst>
            <pc:docMk/>
            <pc:sldMk cId="648285593" sldId="784"/>
            <ac:spMk id="3" creationId="{32071FD4-3310-4E31-90A8-75582E3A7C37}"/>
          </ac:spMkLst>
        </pc:spChg>
        <pc:spChg chg="add mod">
          <ac:chgData name="子晏 黃" userId="9c82100bde48d87c" providerId="LiveId" clId="{3239E8A3-3B5D-4523-81F2-20E0C9C24B56}" dt="2025-08-29T07:28:42.739" v="2214" actId="164"/>
          <ac:spMkLst>
            <pc:docMk/>
            <pc:sldMk cId="648285593" sldId="784"/>
            <ac:spMk id="10" creationId="{67A5D694-5847-4B5F-9CA3-3EA9181BA7E8}"/>
          </ac:spMkLst>
        </pc:spChg>
        <pc:spChg chg="add mod">
          <ac:chgData name="子晏 黃" userId="9c82100bde48d87c" providerId="LiveId" clId="{3239E8A3-3B5D-4523-81F2-20E0C9C24B56}" dt="2025-08-29T07:28:42.739" v="2214" actId="164"/>
          <ac:spMkLst>
            <pc:docMk/>
            <pc:sldMk cId="648285593" sldId="784"/>
            <ac:spMk id="11" creationId="{094A0428-19CD-4A30-9C22-FA058D4B5A1B}"/>
          </ac:spMkLst>
        </pc:spChg>
        <pc:spChg chg="add mod">
          <ac:chgData name="子晏 黃" userId="9c82100bde48d87c" providerId="LiveId" clId="{3239E8A3-3B5D-4523-81F2-20E0C9C24B56}" dt="2025-08-29T07:28:42.739" v="2214" actId="164"/>
          <ac:spMkLst>
            <pc:docMk/>
            <pc:sldMk cId="648285593" sldId="784"/>
            <ac:spMk id="12" creationId="{34E0868D-462F-4BC6-9444-4A4871827AA6}"/>
          </ac:spMkLst>
        </pc:spChg>
        <pc:spChg chg="add mod">
          <ac:chgData name="子晏 黃" userId="9c82100bde48d87c" providerId="LiveId" clId="{3239E8A3-3B5D-4523-81F2-20E0C9C24B56}" dt="2025-08-29T07:28:42.739" v="2214" actId="164"/>
          <ac:spMkLst>
            <pc:docMk/>
            <pc:sldMk cId="648285593" sldId="784"/>
            <ac:spMk id="13" creationId="{E1D30543-F14B-429E-A528-F9ABDC1584CE}"/>
          </ac:spMkLst>
        </pc:spChg>
        <pc:spChg chg="add del mod">
          <ac:chgData name="子晏 黃" userId="9c82100bde48d87c" providerId="LiveId" clId="{3239E8A3-3B5D-4523-81F2-20E0C9C24B56}" dt="2025-08-29T07:32:32.269" v="2313" actId="478"/>
          <ac:spMkLst>
            <pc:docMk/>
            <pc:sldMk cId="648285593" sldId="784"/>
            <ac:spMk id="24" creationId="{0D3F8BD7-755A-4C76-80FC-4014B7812FFB}"/>
          </ac:spMkLst>
        </pc:spChg>
        <pc:spChg chg="add del mod">
          <ac:chgData name="子晏 黃" userId="9c82100bde48d87c" providerId="LiveId" clId="{3239E8A3-3B5D-4523-81F2-20E0C9C24B56}" dt="2025-08-29T07:32:33.365" v="2314" actId="478"/>
          <ac:spMkLst>
            <pc:docMk/>
            <pc:sldMk cId="648285593" sldId="784"/>
            <ac:spMk id="25" creationId="{483262DC-3E02-4604-A127-1BE904E8482A}"/>
          </ac:spMkLst>
        </pc:spChg>
        <pc:spChg chg="add mod">
          <ac:chgData name="子晏 黃" userId="9c82100bde48d87c" providerId="LiveId" clId="{3239E8A3-3B5D-4523-81F2-20E0C9C24B56}" dt="2025-08-29T07:32:55.780" v="2405" actId="1038"/>
          <ac:spMkLst>
            <pc:docMk/>
            <pc:sldMk cId="648285593" sldId="784"/>
            <ac:spMk id="26" creationId="{06C55570-D13A-4D6D-96AA-EB5924EA68A5}"/>
          </ac:spMkLst>
        </pc:spChg>
        <pc:spChg chg="add mod">
          <ac:chgData name="子晏 黃" userId="9c82100bde48d87c" providerId="LiveId" clId="{3239E8A3-3B5D-4523-81F2-20E0C9C24B56}" dt="2025-08-29T07:32:42.936" v="2352" actId="1035"/>
          <ac:spMkLst>
            <pc:docMk/>
            <pc:sldMk cId="648285593" sldId="784"/>
            <ac:spMk id="27" creationId="{AD0FE428-BE91-42E0-AA35-D5D448EC356C}"/>
          </ac:spMkLst>
        </pc:spChg>
        <pc:grpChg chg="add mod">
          <ac:chgData name="子晏 黃" userId="9c82100bde48d87c" providerId="LiveId" clId="{3239E8A3-3B5D-4523-81F2-20E0C9C24B56}" dt="2025-08-29T07:32:42.936" v="2352" actId="1035"/>
          <ac:grpSpMkLst>
            <pc:docMk/>
            <pc:sldMk cId="648285593" sldId="784"/>
            <ac:grpSpMk id="14" creationId="{5C946EE8-CD18-461C-8E13-C0282D7BE042}"/>
          </ac:grpSpMkLst>
        </pc:grpChg>
        <pc:picChg chg="add mod">
          <ac:chgData name="子晏 黃" userId="9c82100bde48d87c" providerId="LiveId" clId="{3239E8A3-3B5D-4523-81F2-20E0C9C24B56}" dt="2025-08-29T07:32:55.780" v="2405" actId="1038"/>
          <ac:picMkLst>
            <pc:docMk/>
            <pc:sldMk cId="648285593" sldId="784"/>
            <ac:picMk id="6" creationId="{C1C99B55-E740-47D3-9FDB-1C67B5CF4510}"/>
          </ac:picMkLst>
        </pc:picChg>
        <pc:picChg chg="add mod">
          <ac:chgData name="子晏 黃" userId="9c82100bde48d87c" providerId="LiveId" clId="{3239E8A3-3B5D-4523-81F2-20E0C9C24B56}" dt="2025-08-29T07:32:42.936" v="2352" actId="1035"/>
          <ac:picMkLst>
            <pc:docMk/>
            <pc:sldMk cId="648285593" sldId="784"/>
            <ac:picMk id="7" creationId="{11154016-7FEE-4F83-9D26-B080B419DE67}"/>
          </ac:picMkLst>
        </pc:picChg>
        <pc:picChg chg="add mod">
          <ac:chgData name="子晏 黃" userId="9c82100bde48d87c" providerId="LiveId" clId="{3239E8A3-3B5D-4523-81F2-20E0C9C24B56}" dt="2025-08-29T07:32:42.936" v="2352" actId="1035"/>
          <ac:picMkLst>
            <pc:docMk/>
            <pc:sldMk cId="648285593" sldId="784"/>
            <ac:picMk id="8" creationId="{3E14B049-B2B4-450F-8832-222CF5A172F9}"/>
          </ac:picMkLst>
        </pc:picChg>
        <pc:picChg chg="add mod">
          <ac:chgData name="子晏 黃" userId="9c82100bde48d87c" providerId="LiveId" clId="{3239E8A3-3B5D-4523-81F2-20E0C9C24B56}" dt="2025-08-29T07:32:42.936" v="2352" actId="1035"/>
          <ac:picMkLst>
            <pc:docMk/>
            <pc:sldMk cId="648285593" sldId="784"/>
            <ac:picMk id="9" creationId="{A3BD0298-F333-4373-8FB4-E2324615748A}"/>
          </ac:picMkLst>
        </pc:picChg>
        <pc:cxnChg chg="add del mod">
          <ac:chgData name="子晏 黃" userId="9c82100bde48d87c" providerId="LiveId" clId="{3239E8A3-3B5D-4523-81F2-20E0C9C24B56}" dt="2025-08-29T07:29:05.440" v="2219" actId="11529"/>
          <ac:cxnSpMkLst>
            <pc:docMk/>
            <pc:sldMk cId="648285593" sldId="784"/>
            <ac:cxnSpMk id="16" creationId="{3B4A3481-8F7C-4590-B536-7A700A1387A8}"/>
          </ac:cxnSpMkLst>
        </pc:cxnChg>
        <pc:cxnChg chg="add mod">
          <ac:chgData name="子晏 黃" userId="9c82100bde48d87c" providerId="LiveId" clId="{3239E8A3-3B5D-4523-81F2-20E0C9C24B56}" dt="2025-08-29T07:32:42.936" v="2352" actId="1035"/>
          <ac:cxnSpMkLst>
            <pc:docMk/>
            <pc:sldMk cId="648285593" sldId="784"/>
            <ac:cxnSpMk id="18" creationId="{AF156CE8-0742-4B1A-B6D3-03194777B9BB}"/>
          </ac:cxnSpMkLst>
        </pc:cxnChg>
        <pc:cxnChg chg="add mod">
          <ac:chgData name="子晏 黃" userId="9c82100bde48d87c" providerId="LiveId" clId="{3239E8A3-3B5D-4523-81F2-20E0C9C24B56}" dt="2025-08-29T07:32:42.936" v="2352" actId="1035"/>
          <ac:cxnSpMkLst>
            <pc:docMk/>
            <pc:sldMk cId="648285593" sldId="784"/>
            <ac:cxnSpMk id="21" creationId="{50FE8576-ED4E-4332-ACFC-79B1869CD3AA}"/>
          </ac:cxnSpMkLst>
        </pc:cxnChg>
      </pc:sldChg>
      <pc:sldChg chg="addSp delSp modSp new mod modNotesTx">
        <pc:chgData name="子晏 黃" userId="9c82100bde48d87c" providerId="LiveId" clId="{3239E8A3-3B5D-4523-81F2-20E0C9C24B56}" dt="2025-09-01T02:59:22.713" v="3461" actId="20577"/>
        <pc:sldMkLst>
          <pc:docMk/>
          <pc:sldMk cId="284404435" sldId="785"/>
        </pc:sldMkLst>
        <pc:spChg chg="mod">
          <ac:chgData name="子晏 黃" userId="9c82100bde48d87c" providerId="LiveId" clId="{3239E8A3-3B5D-4523-81F2-20E0C9C24B56}" dt="2025-08-29T07:36:37" v="2552" actId="20577"/>
          <ac:spMkLst>
            <pc:docMk/>
            <pc:sldMk cId="284404435" sldId="785"/>
            <ac:spMk id="2" creationId="{D195C162-C4B2-4521-9654-D445D2299565}"/>
          </ac:spMkLst>
        </pc:spChg>
        <pc:spChg chg="del">
          <ac:chgData name="子晏 黃" userId="9c82100bde48d87c" providerId="LiveId" clId="{3239E8A3-3B5D-4523-81F2-20E0C9C24B56}" dt="2025-08-29T07:34:11.539" v="2409" actId="478"/>
          <ac:spMkLst>
            <pc:docMk/>
            <pc:sldMk cId="284404435" sldId="785"/>
            <ac:spMk id="3" creationId="{73682379-DDD4-46D4-A4F1-F8E516D11AF9}"/>
          </ac:spMkLst>
        </pc:spChg>
        <pc:spChg chg="add mod">
          <ac:chgData name="子晏 黃" userId="9c82100bde48d87c" providerId="LiveId" clId="{3239E8A3-3B5D-4523-81F2-20E0C9C24B56}" dt="2025-08-29T08:12:32.920" v="2768" actId="164"/>
          <ac:spMkLst>
            <pc:docMk/>
            <pc:sldMk cId="284404435" sldId="785"/>
            <ac:spMk id="14" creationId="{697B30B2-926B-4F5A-9D2C-DB4D99C90246}"/>
          </ac:spMkLst>
        </pc:spChg>
        <pc:spChg chg="add del mod">
          <ac:chgData name="子晏 黃" userId="9c82100bde48d87c" providerId="LiveId" clId="{3239E8A3-3B5D-4523-81F2-20E0C9C24B56}" dt="2025-08-29T07:37:06.587" v="2561"/>
          <ac:spMkLst>
            <pc:docMk/>
            <pc:sldMk cId="284404435" sldId="785"/>
            <ac:spMk id="17" creationId="{F139ACE2-EE29-4F19-BFB2-7552D0150FCF}"/>
          </ac:spMkLst>
        </pc:spChg>
        <pc:spChg chg="add del">
          <ac:chgData name="子晏 黃" userId="9c82100bde48d87c" providerId="LiveId" clId="{3239E8A3-3B5D-4523-81F2-20E0C9C24B56}" dt="2025-08-29T07:37:48.079" v="2563" actId="22"/>
          <ac:spMkLst>
            <pc:docMk/>
            <pc:sldMk cId="284404435" sldId="785"/>
            <ac:spMk id="19" creationId="{B01DE5E4-B14E-4AFA-89D7-4CAE308DE696}"/>
          </ac:spMkLst>
        </pc:spChg>
        <pc:spChg chg="add mod">
          <ac:chgData name="子晏 黃" userId="9c82100bde48d87c" providerId="LiveId" clId="{3239E8A3-3B5D-4523-81F2-20E0C9C24B56}" dt="2025-08-29T07:39:48.488" v="2615" actId="403"/>
          <ac:spMkLst>
            <pc:docMk/>
            <pc:sldMk cId="284404435" sldId="785"/>
            <ac:spMk id="21" creationId="{2710F9DB-1301-44C1-B52C-C8E99C05D98C}"/>
          </ac:spMkLst>
        </pc:spChg>
        <pc:grpChg chg="add mod">
          <ac:chgData name="子晏 黃" userId="9c82100bde48d87c" providerId="LiveId" clId="{3239E8A3-3B5D-4523-81F2-20E0C9C24B56}" dt="2025-08-29T08:12:32.920" v="2768" actId="164"/>
          <ac:grpSpMkLst>
            <pc:docMk/>
            <pc:sldMk cId="284404435" sldId="785"/>
            <ac:grpSpMk id="5" creationId="{4B51DC78-0996-40A6-8C3F-1A286B1E6907}"/>
          </ac:grpSpMkLst>
        </pc:grpChg>
        <pc:grpChg chg="add mod">
          <ac:chgData name="子晏 黃" userId="9c82100bde48d87c" providerId="LiveId" clId="{3239E8A3-3B5D-4523-81F2-20E0C9C24B56}" dt="2025-08-29T08:12:38.853" v="2770" actId="1076"/>
          <ac:grpSpMkLst>
            <pc:docMk/>
            <pc:sldMk cId="284404435" sldId="785"/>
            <ac:grpSpMk id="22" creationId="{5100DB6C-6FA9-4839-8AFF-5A7A819BDAF1}"/>
          </ac:grpSpMkLst>
        </pc:grpChg>
        <pc:picChg chg="mod">
          <ac:chgData name="子晏 黃" userId="9c82100bde48d87c" providerId="LiveId" clId="{3239E8A3-3B5D-4523-81F2-20E0C9C24B56}" dt="2025-08-29T07:34:11.926" v="2410"/>
          <ac:picMkLst>
            <pc:docMk/>
            <pc:sldMk cId="284404435" sldId="785"/>
            <ac:picMk id="6" creationId="{A8F78E74-22D4-494F-898A-FAAF7CB1B2CC}"/>
          </ac:picMkLst>
        </pc:picChg>
        <pc:picChg chg="mod">
          <ac:chgData name="子晏 黃" userId="9c82100bde48d87c" providerId="LiveId" clId="{3239E8A3-3B5D-4523-81F2-20E0C9C24B56}" dt="2025-08-29T07:34:11.926" v="2410"/>
          <ac:picMkLst>
            <pc:docMk/>
            <pc:sldMk cId="284404435" sldId="785"/>
            <ac:picMk id="7" creationId="{6F8CFA75-8ED2-43D6-AF13-90918D42AF40}"/>
          </ac:picMkLst>
        </pc:picChg>
        <pc:picChg chg="mod">
          <ac:chgData name="子晏 黃" userId="9c82100bde48d87c" providerId="LiveId" clId="{3239E8A3-3B5D-4523-81F2-20E0C9C24B56}" dt="2025-08-29T07:34:11.926" v="2410"/>
          <ac:picMkLst>
            <pc:docMk/>
            <pc:sldMk cId="284404435" sldId="785"/>
            <ac:picMk id="8" creationId="{A0E66446-227B-4C34-92D7-8F36DF5E40E8}"/>
          </ac:picMkLst>
        </pc:picChg>
        <pc:picChg chg="mod">
          <ac:chgData name="子晏 黃" userId="9c82100bde48d87c" providerId="LiveId" clId="{3239E8A3-3B5D-4523-81F2-20E0C9C24B56}" dt="2025-08-29T07:34:11.926" v="2410"/>
          <ac:picMkLst>
            <pc:docMk/>
            <pc:sldMk cId="284404435" sldId="785"/>
            <ac:picMk id="9" creationId="{9534EAE9-D09B-49A7-9B96-47DA69010DF7}"/>
          </ac:picMkLst>
        </pc:picChg>
        <pc:picChg chg="mod">
          <ac:chgData name="子晏 黃" userId="9c82100bde48d87c" providerId="LiveId" clId="{3239E8A3-3B5D-4523-81F2-20E0C9C24B56}" dt="2025-08-29T07:34:11.926" v="2410"/>
          <ac:picMkLst>
            <pc:docMk/>
            <pc:sldMk cId="284404435" sldId="785"/>
            <ac:picMk id="10" creationId="{1CC89636-B84B-45C1-9D3F-AB3AD5648600}"/>
          </ac:picMkLst>
        </pc:picChg>
        <pc:picChg chg="add mod">
          <ac:chgData name="子晏 黃" userId="9c82100bde48d87c" providerId="LiveId" clId="{3239E8A3-3B5D-4523-81F2-20E0C9C24B56}" dt="2025-08-29T08:12:32.920" v="2768" actId="164"/>
          <ac:picMkLst>
            <pc:docMk/>
            <pc:sldMk cId="284404435" sldId="785"/>
            <ac:picMk id="16" creationId="{38236077-683B-444D-BCED-92D29E31BE66}"/>
          </ac:picMkLst>
        </pc:picChg>
        <pc:cxnChg chg="add mod">
          <ac:chgData name="子晏 黃" userId="9c82100bde48d87c" providerId="LiveId" clId="{3239E8A3-3B5D-4523-81F2-20E0C9C24B56}" dt="2025-08-29T08:12:32.920" v="2768" actId="164"/>
          <ac:cxnSpMkLst>
            <pc:docMk/>
            <pc:sldMk cId="284404435" sldId="785"/>
            <ac:cxnSpMk id="11" creationId="{E902713C-D749-4C05-BD5F-C01CF0964E01}"/>
          </ac:cxnSpMkLst>
        </pc:cxnChg>
        <pc:cxnChg chg="add mod">
          <ac:chgData name="子晏 黃" userId="9c82100bde48d87c" providerId="LiveId" clId="{3239E8A3-3B5D-4523-81F2-20E0C9C24B56}" dt="2025-08-29T08:12:32.920" v="2768" actId="164"/>
          <ac:cxnSpMkLst>
            <pc:docMk/>
            <pc:sldMk cId="284404435" sldId="785"/>
            <ac:cxnSpMk id="15" creationId="{31B3FEFC-9064-4023-9AAB-CE9F9630D874}"/>
          </ac:cxnSpMkLst>
        </pc:cxnChg>
      </pc:sldChg>
      <pc:sldChg chg="addSp delSp modSp new mod">
        <pc:chgData name="子晏 黃" userId="9c82100bde48d87c" providerId="LiveId" clId="{3239E8A3-3B5D-4523-81F2-20E0C9C24B56}" dt="2025-08-29T07:50:18.792" v="2667" actId="14838"/>
        <pc:sldMkLst>
          <pc:docMk/>
          <pc:sldMk cId="443535236" sldId="786"/>
        </pc:sldMkLst>
        <pc:spChg chg="add del mod">
          <ac:chgData name="子晏 黃" userId="9c82100bde48d87c" providerId="LiveId" clId="{3239E8A3-3B5D-4523-81F2-20E0C9C24B56}" dt="2025-08-29T07:49:07.981" v="2621" actId="478"/>
          <ac:spMkLst>
            <pc:docMk/>
            <pc:sldMk cId="443535236" sldId="786"/>
            <ac:spMk id="7" creationId="{4FF847BB-77F6-47A1-8968-E51A78C0E9B9}"/>
          </ac:spMkLst>
        </pc:spChg>
        <pc:spChg chg="add mod">
          <ac:chgData name="子晏 黃" userId="9c82100bde48d87c" providerId="LiveId" clId="{3239E8A3-3B5D-4523-81F2-20E0C9C24B56}" dt="2025-08-29T07:50:18.792" v="2667" actId="14838"/>
          <ac:spMkLst>
            <pc:docMk/>
            <pc:sldMk cId="443535236" sldId="786"/>
            <ac:spMk id="8" creationId="{8FA4D1D7-4772-409E-A492-07917DE49C36}"/>
          </ac:spMkLst>
        </pc:spChg>
        <pc:picChg chg="add mod">
          <ac:chgData name="子晏 黃" userId="9c82100bde48d87c" providerId="LiveId" clId="{3239E8A3-3B5D-4523-81F2-20E0C9C24B56}" dt="2025-08-29T07:48:58.461" v="2619" actId="14100"/>
          <ac:picMkLst>
            <pc:docMk/>
            <pc:sldMk cId="443535236" sldId="786"/>
            <ac:picMk id="6" creationId="{38ABF12A-7C97-4A1C-A3F1-62A6E01CDFA3}"/>
          </ac:picMkLst>
        </pc:picChg>
      </pc:sldChg>
      <pc:sldChg chg="addSp delSp modSp new mod modNotesTx">
        <pc:chgData name="子晏 黃" userId="9c82100bde48d87c" providerId="LiveId" clId="{3239E8A3-3B5D-4523-81F2-20E0C9C24B56}" dt="2025-09-01T01:34:50.887" v="2966" actId="2711"/>
        <pc:sldMkLst>
          <pc:docMk/>
          <pc:sldMk cId="2247302243" sldId="787"/>
        </pc:sldMkLst>
        <pc:spChg chg="mod">
          <ac:chgData name="子晏 黃" userId="9c82100bde48d87c" providerId="LiveId" clId="{3239E8A3-3B5D-4523-81F2-20E0C9C24B56}" dt="2025-09-01T01:34:50.887" v="2966" actId="2711"/>
          <ac:spMkLst>
            <pc:docMk/>
            <pc:sldMk cId="2247302243" sldId="787"/>
            <ac:spMk id="2" creationId="{F86AF925-48F7-44F4-B449-72F7B0A1DC05}"/>
          </ac:spMkLst>
        </pc:spChg>
        <pc:spChg chg="del">
          <ac:chgData name="子晏 黃" userId="9c82100bde48d87c" providerId="LiveId" clId="{3239E8A3-3B5D-4523-81F2-20E0C9C24B56}" dt="2025-08-29T08:06:05.756" v="2717" actId="478"/>
          <ac:spMkLst>
            <pc:docMk/>
            <pc:sldMk cId="2247302243" sldId="787"/>
            <ac:spMk id="3" creationId="{FA787C70-F04D-4721-A0FC-F169C4ED6E9C}"/>
          </ac:spMkLst>
        </pc:spChg>
        <pc:spChg chg="mod">
          <ac:chgData name="子晏 黃" userId="9c82100bde48d87c" providerId="LiveId" clId="{3239E8A3-3B5D-4523-81F2-20E0C9C24B56}" dt="2025-09-01T01:34:50.887" v="2966" actId="2711"/>
          <ac:spMkLst>
            <pc:docMk/>
            <pc:sldMk cId="2247302243" sldId="787"/>
            <ac:spMk id="4" creationId="{71F504D5-D154-4485-9BAF-31BC53247356}"/>
          </ac:spMkLst>
        </pc:spChg>
        <pc:spChg chg="add mod">
          <ac:chgData name="子晏 黃" userId="9c82100bde48d87c" providerId="LiveId" clId="{3239E8A3-3B5D-4523-81F2-20E0C9C24B56}" dt="2025-09-01T01:34:50.887" v="2966" actId="2711"/>
          <ac:spMkLst>
            <pc:docMk/>
            <pc:sldMk cId="2247302243" sldId="787"/>
            <ac:spMk id="5" creationId="{28C88B43-11EF-49C7-B03B-49D6AB9F002A}"/>
          </ac:spMkLst>
        </pc:spChg>
        <pc:spChg chg="add del mod">
          <ac:chgData name="子晏 黃" userId="9c82100bde48d87c" providerId="LiveId" clId="{3239E8A3-3B5D-4523-81F2-20E0C9C24B56}" dt="2025-08-29T08:13:58.181" v="2776" actId="478"/>
          <ac:spMkLst>
            <pc:docMk/>
            <pc:sldMk cId="2247302243" sldId="787"/>
            <ac:spMk id="17" creationId="{1257C692-C7C6-47C0-9E39-1157FC011782}"/>
          </ac:spMkLst>
        </pc:spChg>
        <pc:spChg chg="add mod">
          <ac:chgData name="子晏 黃" userId="9c82100bde48d87c" providerId="LiveId" clId="{3239E8A3-3B5D-4523-81F2-20E0C9C24B56}" dt="2025-09-01T01:34:50.887" v="2966" actId="2711"/>
          <ac:spMkLst>
            <pc:docMk/>
            <pc:sldMk cId="2247302243" sldId="787"/>
            <ac:spMk id="26" creationId="{C2B63AAF-D175-49E0-BD4B-8CAF0C2EE6E7}"/>
          </ac:spMkLst>
        </pc:spChg>
        <pc:spChg chg="add mod">
          <ac:chgData name="子晏 黃" userId="9c82100bde48d87c" providerId="LiveId" clId="{3239E8A3-3B5D-4523-81F2-20E0C9C24B56}" dt="2025-09-01T01:34:50.887" v="2966" actId="2711"/>
          <ac:spMkLst>
            <pc:docMk/>
            <pc:sldMk cId="2247302243" sldId="787"/>
            <ac:spMk id="27" creationId="{7212E0DE-7AD0-4D0C-B78C-249CE77FEA93}"/>
          </ac:spMkLst>
        </pc:spChg>
        <pc:picChg chg="add del mod">
          <ac:chgData name="子晏 黃" userId="9c82100bde48d87c" providerId="LiveId" clId="{3239E8A3-3B5D-4523-81F2-20E0C9C24B56}" dt="2025-08-29T08:03:28.088" v="2704" actId="478"/>
          <ac:picMkLst>
            <pc:docMk/>
            <pc:sldMk cId="2247302243" sldId="787"/>
            <ac:picMk id="7" creationId="{F84E3D81-DC1E-4DB8-B03B-7007C9521401}"/>
          </ac:picMkLst>
        </pc:picChg>
        <pc:picChg chg="add del mod">
          <ac:chgData name="子晏 黃" userId="9c82100bde48d87c" providerId="LiveId" clId="{3239E8A3-3B5D-4523-81F2-20E0C9C24B56}" dt="2025-08-29T08:03:29.197" v="2707" actId="478"/>
          <ac:picMkLst>
            <pc:docMk/>
            <pc:sldMk cId="2247302243" sldId="787"/>
            <ac:picMk id="9" creationId="{8A0ECBF7-EE61-4CE5-9452-A0DEFE13EF2C}"/>
          </ac:picMkLst>
        </pc:picChg>
        <pc:picChg chg="add del mod">
          <ac:chgData name="子晏 黃" userId="9c82100bde48d87c" providerId="LiveId" clId="{3239E8A3-3B5D-4523-81F2-20E0C9C24B56}" dt="2025-08-29T08:03:27.682" v="2703" actId="478"/>
          <ac:picMkLst>
            <pc:docMk/>
            <pc:sldMk cId="2247302243" sldId="787"/>
            <ac:picMk id="11" creationId="{0C21E8CA-178B-4AC2-AD3A-01DC04A41606}"/>
          </ac:picMkLst>
        </pc:picChg>
        <pc:picChg chg="add del mod">
          <ac:chgData name="子晏 黃" userId="9c82100bde48d87c" providerId="LiveId" clId="{3239E8A3-3B5D-4523-81F2-20E0C9C24B56}" dt="2025-08-29T08:03:27.143" v="2702" actId="478"/>
          <ac:picMkLst>
            <pc:docMk/>
            <pc:sldMk cId="2247302243" sldId="787"/>
            <ac:picMk id="13" creationId="{3011D22D-FB5D-4AF4-B2F7-E405C215C998}"/>
          </ac:picMkLst>
        </pc:picChg>
        <pc:picChg chg="add del mod">
          <ac:chgData name="子晏 黃" userId="9c82100bde48d87c" providerId="LiveId" clId="{3239E8A3-3B5D-4523-81F2-20E0C9C24B56}" dt="2025-08-29T08:03:28.616" v="2706" actId="478"/>
          <ac:picMkLst>
            <pc:docMk/>
            <pc:sldMk cId="2247302243" sldId="787"/>
            <ac:picMk id="15" creationId="{CF0D89BF-EDA1-4F62-86A4-48895833A4A5}"/>
          </ac:picMkLst>
        </pc:picChg>
        <pc:picChg chg="add del mod">
          <ac:chgData name="子晏 黃" userId="9c82100bde48d87c" providerId="LiveId" clId="{3239E8A3-3B5D-4523-81F2-20E0C9C24B56}" dt="2025-08-29T08:13:55.672" v="2775" actId="478"/>
          <ac:picMkLst>
            <pc:docMk/>
            <pc:sldMk cId="2247302243" sldId="787"/>
            <ac:picMk id="19" creationId="{95606516-85F5-411B-833D-B57D3135C6CA}"/>
          </ac:picMkLst>
        </pc:picChg>
        <pc:picChg chg="add mod">
          <ac:chgData name="子晏 黃" userId="9c82100bde48d87c" providerId="LiveId" clId="{3239E8A3-3B5D-4523-81F2-20E0C9C24B56}" dt="2025-09-01T01:34:50.887" v="2966" actId="2711"/>
          <ac:picMkLst>
            <pc:docMk/>
            <pc:sldMk cId="2247302243" sldId="787"/>
            <ac:picMk id="20" creationId="{85BC426F-7C19-4C00-8CE9-F7F0DAEF8273}"/>
          </ac:picMkLst>
        </pc:picChg>
        <pc:picChg chg="add mod">
          <ac:chgData name="子晏 黃" userId="9c82100bde48d87c" providerId="LiveId" clId="{3239E8A3-3B5D-4523-81F2-20E0C9C24B56}" dt="2025-09-01T01:34:50.887" v="2966" actId="2711"/>
          <ac:picMkLst>
            <pc:docMk/>
            <pc:sldMk cId="2247302243" sldId="787"/>
            <ac:picMk id="22" creationId="{980B3618-DC93-4BC4-8F32-21D2C62BA043}"/>
          </ac:picMkLst>
        </pc:picChg>
        <pc:picChg chg="add mod">
          <ac:chgData name="子晏 黃" userId="9c82100bde48d87c" providerId="LiveId" clId="{3239E8A3-3B5D-4523-81F2-20E0C9C24B56}" dt="2025-09-01T01:34:50.887" v="2966" actId="2711"/>
          <ac:picMkLst>
            <pc:docMk/>
            <pc:sldMk cId="2247302243" sldId="787"/>
            <ac:picMk id="24" creationId="{20DA3C3C-D6D7-4B90-88B7-4A1831735D4E}"/>
          </ac:picMkLst>
        </pc:picChg>
      </pc:sldChg>
      <pc:sldChg chg="addSp delSp modSp add mod modNotesTx">
        <pc:chgData name="子晏 黃" userId="9c82100bde48d87c" providerId="LiveId" clId="{3239E8A3-3B5D-4523-81F2-20E0C9C24B56}" dt="2025-09-01T01:36:18.493" v="2978" actId="20577"/>
        <pc:sldMkLst>
          <pc:docMk/>
          <pc:sldMk cId="413286579" sldId="788"/>
        </pc:sldMkLst>
        <pc:spChg chg="add del">
          <ac:chgData name="子晏 黃" userId="9c82100bde48d87c" providerId="LiveId" clId="{3239E8A3-3B5D-4523-81F2-20E0C9C24B56}" dt="2025-09-01T01:33:32.654" v="2946" actId="22"/>
          <ac:spMkLst>
            <pc:docMk/>
            <pc:sldMk cId="413286579" sldId="788"/>
            <ac:spMk id="9" creationId="{6604D665-C547-4659-9386-774EAA998F75}"/>
          </ac:spMkLst>
        </pc:spChg>
        <pc:spChg chg="add mod">
          <ac:chgData name="子晏 黃" userId="9c82100bde48d87c" providerId="LiveId" clId="{3239E8A3-3B5D-4523-81F2-20E0C9C24B56}" dt="2025-09-01T01:36:18.493" v="2978" actId="20577"/>
          <ac:spMkLst>
            <pc:docMk/>
            <pc:sldMk cId="413286579" sldId="788"/>
            <ac:spMk id="11" creationId="{9BA3DBBF-5E02-4DE6-91CA-577DC9CE477B}"/>
          </ac:spMkLst>
        </pc:spChg>
        <pc:spChg chg="mod">
          <ac:chgData name="子晏 黃" userId="9c82100bde48d87c" providerId="LiveId" clId="{3239E8A3-3B5D-4523-81F2-20E0C9C24B56}" dt="2025-09-01T01:35:19.404" v="2969" actId="2711"/>
          <ac:spMkLst>
            <pc:docMk/>
            <pc:sldMk cId="413286579" sldId="788"/>
            <ac:spMk id="17" creationId="{1257C692-C7C6-47C0-9E39-1157FC011782}"/>
          </ac:spMkLst>
        </pc:spChg>
        <pc:picChg chg="mod">
          <ac:chgData name="子晏 黃" userId="9c82100bde48d87c" providerId="LiveId" clId="{3239E8A3-3B5D-4523-81F2-20E0C9C24B56}" dt="2025-09-01T01:33:50.191" v="2954" actId="1076"/>
          <ac:picMkLst>
            <pc:docMk/>
            <pc:sldMk cId="413286579" sldId="788"/>
            <ac:picMk id="19" creationId="{95606516-85F5-411B-833D-B57D3135C6CA}"/>
          </ac:picMkLst>
        </pc:picChg>
        <pc:picChg chg="del">
          <ac:chgData name="子晏 黃" userId="9c82100bde48d87c" providerId="LiveId" clId="{3239E8A3-3B5D-4523-81F2-20E0C9C24B56}" dt="2025-08-29T08:13:42.629" v="2772" actId="478"/>
          <ac:picMkLst>
            <pc:docMk/>
            <pc:sldMk cId="413286579" sldId="788"/>
            <ac:picMk id="20" creationId="{85BC426F-7C19-4C00-8CE9-F7F0DAEF8273}"/>
          </ac:picMkLst>
        </pc:picChg>
      </pc:sldChg>
      <pc:sldChg chg="addSp delSp modSp new mod setBg modNotesTx">
        <pc:chgData name="子晏 黃" userId="9c82100bde48d87c" providerId="LiveId" clId="{3239E8A3-3B5D-4523-81F2-20E0C9C24B56}" dt="2025-09-01T01:35:57.092" v="2974" actId="207"/>
        <pc:sldMkLst>
          <pc:docMk/>
          <pc:sldMk cId="3831437061" sldId="789"/>
        </pc:sldMkLst>
        <pc:spChg chg="mod">
          <ac:chgData name="子晏 黃" userId="9c82100bde48d87c" providerId="LiveId" clId="{3239E8A3-3B5D-4523-81F2-20E0C9C24B56}" dt="2025-08-29T08:34:38.284" v="2899"/>
          <ac:spMkLst>
            <pc:docMk/>
            <pc:sldMk cId="3831437061" sldId="789"/>
            <ac:spMk id="2" creationId="{5B7A350B-3330-429E-9D4D-D018D3E72DE1}"/>
          </ac:spMkLst>
        </pc:spChg>
        <pc:spChg chg="del">
          <ac:chgData name="子晏 黃" userId="9c82100bde48d87c" providerId="LiveId" clId="{3239E8A3-3B5D-4523-81F2-20E0C9C24B56}" dt="2025-08-29T08:19:28.340" v="2891" actId="478"/>
          <ac:spMkLst>
            <pc:docMk/>
            <pc:sldMk cId="3831437061" sldId="789"/>
            <ac:spMk id="3" creationId="{599C0CC3-C43F-442F-B493-8954D7411026}"/>
          </ac:spMkLst>
        </pc:spChg>
        <pc:spChg chg="mod">
          <ac:chgData name="子晏 黃" userId="9c82100bde48d87c" providerId="LiveId" clId="{3239E8A3-3B5D-4523-81F2-20E0C9C24B56}" dt="2025-08-29T08:34:38.284" v="2899"/>
          <ac:spMkLst>
            <pc:docMk/>
            <pc:sldMk cId="3831437061" sldId="789"/>
            <ac:spMk id="4" creationId="{31CB86F3-7478-45EF-83E5-03671F84BC69}"/>
          </ac:spMkLst>
        </pc:spChg>
        <pc:spChg chg="add del mod">
          <ac:chgData name="子晏 黃" userId="9c82100bde48d87c" providerId="LiveId" clId="{3239E8A3-3B5D-4523-81F2-20E0C9C24B56}" dt="2025-08-29T08:35:31.300" v="2910" actId="478"/>
          <ac:spMkLst>
            <pc:docMk/>
            <pc:sldMk cId="3831437061" sldId="789"/>
            <ac:spMk id="6" creationId="{E43E2A75-404F-4994-9994-5A77B21E042E}"/>
          </ac:spMkLst>
        </pc:spChg>
        <pc:spChg chg="add del mod">
          <ac:chgData name="子晏 黃" userId="9c82100bde48d87c" providerId="LiveId" clId="{3239E8A3-3B5D-4523-81F2-20E0C9C24B56}" dt="2025-08-29T08:35:33.526" v="2911" actId="478"/>
          <ac:spMkLst>
            <pc:docMk/>
            <pc:sldMk cId="3831437061" sldId="789"/>
            <ac:spMk id="8" creationId="{E7BB9C4B-310D-4B04-BA1B-80263E6F7D5D}"/>
          </ac:spMkLst>
        </pc:spChg>
        <pc:graphicFrameChg chg="add mod modGraphic">
          <ac:chgData name="子晏 黃" userId="9c82100bde48d87c" providerId="LiveId" clId="{3239E8A3-3B5D-4523-81F2-20E0C9C24B56}" dt="2025-09-01T01:35:57.092" v="2974" actId="207"/>
          <ac:graphicFrameMkLst>
            <pc:docMk/>
            <pc:sldMk cId="3831437061" sldId="789"/>
            <ac:graphicFrameMk id="5" creationId="{2D5C31D1-C349-4459-BDE3-FB892461C05F}"/>
          </ac:graphicFrameMkLst>
        </pc:graphicFrameChg>
        <pc:picChg chg="add mod">
          <ac:chgData name="子晏 黃" userId="9c82100bde48d87c" providerId="LiveId" clId="{3239E8A3-3B5D-4523-81F2-20E0C9C24B56}" dt="2025-08-29T08:37:26.873" v="2917" actId="14100"/>
          <ac:picMkLst>
            <pc:docMk/>
            <pc:sldMk cId="3831437061" sldId="789"/>
            <ac:picMk id="9" creationId="{EF2BAE8F-765F-4F9E-8C74-1DBD5979557D}"/>
          </ac:picMkLst>
        </pc:picChg>
        <pc:picChg chg="add mod">
          <ac:chgData name="子晏 黃" userId="9c82100bde48d87c" providerId="LiveId" clId="{3239E8A3-3B5D-4523-81F2-20E0C9C24B56}" dt="2025-08-29T08:37:24.650" v="2916" actId="1076"/>
          <ac:picMkLst>
            <pc:docMk/>
            <pc:sldMk cId="3831437061" sldId="789"/>
            <ac:picMk id="11" creationId="{4177F632-2724-4FF0-BC4A-E5EE33BDE086}"/>
          </ac:picMkLst>
        </pc:picChg>
      </pc:sldChg>
      <pc:sldChg chg="addSp delSp modSp new mod ord">
        <pc:chgData name="子晏 黃" userId="9c82100bde48d87c" providerId="LiveId" clId="{3239E8A3-3B5D-4523-81F2-20E0C9C24B56}" dt="2025-09-08T07:38:41.139" v="6222" actId="1076"/>
        <pc:sldMkLst>
          <pc:docMk/>
          <pc:sldMk cId="729105201" sldId="790"/>
        </pc:sldMkLst>
        <pc:spChg chg="mod">
          <ac:chgData name="子晏 黃" userId="9c82100bde48d87c" providerId="LiveId" clId="{3239E8A3-3B5D-4523-81F2-20E0C9C24B56}" dt="2025-09-01T04:38:09.986" v="5296" actId="20577"/>
          <ac:spMkLst>
            <pc:docMk/>
            <pc:sldMk cId="729105201" sldId="790"/>
            <ac:spMk id="2" creationId="{C66D071D-DBDD-4216-97CE-86C746E6F421}"/>
          </ac:spMkLst>
        </pc:spChg>
        <pc:spChg chg="mod">
          <ac:chgData name="子晏 黃" userId="9c82100bde48d87c" providerId="LiveId" clId="{3239E8A3-3B5D-4523-81F2-20E0C9C24B56}" dt="2025-09-01T04:37:52.405" v="5278" actId="14100"/>
          <ac:spMkLst>
            <pc:docMk/>
            <pc:sldMk cId="729105201" sldId="790"/>
            <ac:spMk id="3" creationId="{588DED34-57E4-46FF-8768-6E0F5143E88A}"/>
          </ac:spMkLst>
        </pc:spChg>
        <pc:spChg chg="add del">
          <ac:chgData name="子晏 黃" userId="9c82100bde48d87c" providerId="LiveId" clId="{3239E8A3-3B5D-4523-81F2-20E0C9C24B56}" dt="2025-09-01T04:14:00.092" v="4193" actId="478"/>
          <ac:spMkLst>
            <pc:docMk/>
            <pc:sldMk cId="729105201" sldId="790"/>
            <ac:spMk id="8" creationId="{ACC39948-E023-47D7-9F8C-2E12902D03E2}"/>
          </ac:spMkLst>
        </pc:spChg>
        <pc:spChg chg="add del mod">
          <ac:chgData name="子晏 黃" userId="9c82100bde48d87c" providerId="LiveId" clId="{3239E8A3-3B5D-4523-81F2-20E0C9C24B56}" dt="2025-09-01T04:37:47.380" v="5274" actId="478"/>
          <ac:spMkLst>
            <pc:docMk/>
            <pc:sldMk cId="729105201" sldId="790"/>
            <ac:spMk id="9" creationId="{9EBA2FCA-ED5A-4C34-ABBA-FE4AA276C4D5}"/>
          </ac:spMkLst>
        </pc:spChg>
        <pc:spChg chg="add del mod">
          <ac:chgData name="子晏 黃" userId="9c82100bde48d87c" providerId="LiveId" clId="{3239E8A3-3B5D-4523-81F2-20E0C9C24B56}" dt="2025-09-01T04:37:49.047" v="5276" actId="478"/>
          <ac:spMkLst>
            <pc:docMk/>
            <pc:sldMk cId="729105201" sldId="790"/>
            <ac:spMk id="11" creationId="{C803B070-94BE-479B-907F-85093A9671DA}"/>
          </ac:spMkLst>
        </pc:spChg>
        <pc:picChg chg="add del mod">
          <ac:chgData name="子晏 黃" userId="9c82100bde48d87c" providerId="LiveId" clId="{3239E8A3-3B5D-4523-81F2-20E0C9C24B56}" dt="2025-09-01T04:37:49.660" v="5277" actId="478"/>
          <ac:picMkLst>
            <pc:docMk/>
            <pc:sldMk cId="729105201" sldId="790"/>
            <ac:picMk id="6" creationId="{93F8109E-81A3-44A6-A38C-05AE8180B68D}"/>
          </ac:picMkLst>
        </pc:picChg>
        <pc:picChg chg="add del mod">
          <ac:chgData name="子晏 黃" userId="9c82100bde48d87c" providerId="LiveId" clId="{3239E8A3-3B5D-4523-81F2-20E0C9C24B56}" dt="2025-09-01T04:37:48.007" v="5275" actId="478"/>
          <ac:picMkLst>
            <pc:docMk/>
            <pc:sldMk cId="729105201" sldId="790"/>
            <ac:picMk id="10" creationId="{EA31A409-5DE1-4DDD-B174-075544F706BD}"/>
          </ac:picMkLst>
        </pc:picChg>
        <pc:picChg chg="add mod">
          <ac:chgData name="子晏 黃" userId="9c82100bde48d87c" providerId="LiveId" clId="{3239E8A3-3B5D-4523-81F2-20E0C9C24B56}" dt="2025-09-08T07:38:41.139" v="6222" actId="1076"/>
          <ac:picMkLst>
            <pc:docMk/>
            <pc:sldMk cId="729105201" sldId="790"/>
            <ac:picMk id="13" creationId="{E8A8BA89-C952-4678-9DD0-13D6C87CC5BA}"/>
          </ac:picMkLst>
        </pc:picChg>
      </pc:sldChg>
      <pc:sldChg chg="addSp delSp modSp add mod">
        <pc:chgData name="子晏 黃" userId="9c82100bde48d87c" providerId="LiveId" clId="{3239E8A3-3B5D-4523-81F2-20E0C9C24B56}" dt="2025-09-01T04:38:17.695" v="5298" actId="20577"/>
        <pc:sldMkLst>
          <pc:docMk/>
          <pc:sldMk cId="3097858810" sldId="791"/>
        </pc:sldMkLst>
        <pc:spChg chg="mod">
          <ac:chgData name="子晏 黃" userId="9c82100bde48d87c" providerId="LiveId" clId="{3239E8A3-3B5D-4523-81F2-20E0C9C24B56}" dt="2025-09-01T04:38:17.695" v="5298" actId="20577"/>
          <ac:spMkLst>
            <pc:docMk/>
            <pc:sldMk cId="3097858810" sldId="791"/>
            <ac:spMk id="2" creationId="{C66D071D-DBDD-4216-97CE-86C746E6F421}"/>
          </ac:spMkLst>
        </pc:spChg>
        <pc:spChg chg="add del mod">
          <ac:chgData name="子晏 黃" userId="9c82100bde48d87c" providerId="LiveId" clId="{3239E8A3-3B5D-4523-81F2-20E0C9C24B56}" dt="2025-09-01T04:18:17.376" v="4288" actId="20577"/>
          <ac:spMkLst>
            <pc:docMk/>
            <pc:sldMk cId="3097858810" sldId="791"/>
            <ac:spMk id="3" creationId="{588DED34-57E4-46FF-8768-6E0F5143E88A}"/>
          </ac:spMkLst>
        </pc:spChg>
        <pc:spChg chg="add mod">
          <ac:chgData name="子晏 黃" userId="9c82100bde48d87c" providerId="LiveId" clId="{3239E8A3-3B5D-4523-81F2-20E0C9C24B56}" dt="2025-09-01T04:18:09.496" v="4268" actId="1076"/>
          <ac:spMkLst>
            <pc:docMk/>
            <pc:sldMk cId="3097858810" sldId="791"/>
            <ac:spMk id="8" creationId="{A92EFDA5-FA1C-4D79-A1BB-C873D98E2D32}"/>
          </ac:spMkLst>
        </pc:spChg>
        <pc:spChg chg="add del mod">
          <ac:chgData name="子晏 黃" userId="9c82100bde48d87c" providerId="LiveId" clId="{3239E8A3-3B5D-4523-81F2-20E0C9C24B56}" dt="2025-09-01T04:17:25.226" v="4258" actId="21"/>
          <ac:spMkLst>
            <pc:docMk/>
            <pc:sldMk cId="3097858810" sldId="791"/>
            <ac:spMk id="10" creationId="{723FBE6A-B2D1-446C-9A41-84116BF1DEB0}"/>
          </ac:spMkLst>
        </pc:spChg>
        <pc:picChg chg="del">
          <ac:chgData name="子晏 黃" userId="9c82100bde48d87c" providerId="LiveId" clId="{3239E8A3-3B5D-4523-81F2-20E0C9C24B56}" dt="2025-09-01T04:13:30.556" v="4115" actId="478"/>
          <ac:picMkLst>
            <pc:docMk/>
            <pc:sldMk cId="3097858810" sldId="791"/>
            <ac:picMk id="6" creationId="{93F8109E-81A3-44A6-A38C-05AE8180B68D}"/>
          </ac:picMkLst>
        </pc:picChg>
        <pc:picChg chg="add del mod">
          <ac:chgData name="子晏 黃" userId="9c82100bde48d87c" providerId="LiveId" clId="{3239E8A3-3B5D-4523-81F2-20E0C9C24B56}" dt="2025-09-01T04:17:51.107" v="4261" actId="478"/>
          <ac:picMkLst>
            <pc:docMk/>
            <pc:sldMk cId="3097858810" sldId="791"/>
            <ac:picMk id="7" creationId="{6CBBD637-3A69-43E3-A8F6-02DA2F71D40B}"/>
          </ac:picMkLst>
        </pc:picChg>
        <pc:picChg chg="add mod ord">
          <ac:chgData name="子晏 黃" userId="9c82100bde48d87c" providerId="LiveId" clId="{3239E8A3-3B5D-4523-81F2-20E0C9C24B56}" dt="2025-09-01T04:18:06.277" v="4267" actId="1076"/>
          <ac:picMkLst>
            <pc:docMk/>
            <pc:sldMk cId="3097858810" sldId="791"/>
            <ac:picMk id="12" creationId="{E81ABF81-C0FE-4CB4-9BAF-B67FD6A65C55}"/>
          </ac:picMkLst>
        </pc:picChg>
        <pc:picChg chg="add del">
          <ac:chgData name="子晏 黃" userId="9c82100bde48d87c" providerId="LiveId" clId="{3239E8A3-3B5D-4523-81F2-20E0C9C24B56}" dt="2025-09-01T04:18:50.281" v="4290" actId="22"/>
          <ac:picMkLst>
            <pc:docMk/>
            <pc:sldMk cId="3097858810" sldId="791"/>
            <ac:picMk id="14" creationId="{80DCF08E-D929-4981-A96A-6B7E38F27A84}"/>
          </ac:picMkLst>
        </pc:picChg>
      </pc:sldChg>
      <pc:sldChg chg="addSp delSp modSp add mod">
        <pc:chgData name="子晏 黃" userId="9c82100bde48d87c" providerId="LiveId" clId="{3239E8A3-3B5D-4523-81F2-20E0C9C24B56}" dt="2025-09-01T04:38:20.468" v="5299" actId="20577"/>
        <pc:sldMkLst>
          <pc:docMk/>
          <pc:sldMk cId="4012475655" sldId="792"/>
        </pc:sldMkLst>
        <pc:spChg chg="mod">
          <ac:chgData name="子晏 黃" userId="9c82100bde48d87c" providerId="LiveId" clId="{3239E8A3-3B5D-4523-81F2-20E0C9C24B56}" dt="2025-09-01T04:38:20.468" v="5299" actId="20577"/>
          <ac:spMkLst>
            <pc:docMk/>
            <pc:sldMk cId="4012475655" sldId="792"/>
            <ac:spMk id="2" creationId="{C66D071D-DBDD-4216-97CE-86C746E6F421}"/>
          </ac:spMkLst>
        </pc:spChg>
        <pc:spChg chg="del mod">
          <ac:chgData name="子晏 黃" userId="9c82100bde48d87c" providerId="LiveId" clId="{3239E8A3-3B5D-4523-81F2-20E0C9C24B56}" dt="2025-09-01T04:19:18.179" v="4295"/>
          <ac:spMkLst>
            <pc:docMk/>
            <pc:sldMk cId="4012475655" sldId="792"/>
            <ac:spMk id="3" creationId="{588DED34-57E4-46FF-8768-6E0F5143E88A}"/>
          </ac:spMkLst>
        </pc:spChg>
        <pc:spChg chg="add del mod">
          <ac:chgData name="子晏 黃" userId="9c82100bde48d87c" providerId="LiveId" clId="{3239E8A3-3B5D-4523-81F2-20E0C9C24B56}" dt="2025-09-01T04:19:08.111" v="4293"/>
          <ac:spMkLst>
            <pc:docMk/>
            <pc:sldMk cId="4012475655" sldId="792"/>
            <ac:spMk id="7" creationId="{208D61E4-99D6-4002-902A-9A87EC2BB260}"/>
          </ac:spMkLst>
        </pc:spChg>
        <pc:spChg chg="add del mod">
          <ac:chgData name="子晏 黃" userId="9c82100bde48d87c" providerId="LiveId" clId="{3239E8A3-3B5D-4523-81F2-20E0C9C24B56}" dt="2025-09-01T04:22:02.814" v="4413" actId="1076"/>
          <ac:spMkLst>
            <pc:docMk/>
            <pc:sldMk cId="4012475655" sldId="792"/>
            <ac:spMk id="8" creationId="{A92EFDA5-FA1C-4D79-A1BB-C873D98E2D32}"/>
          </ac:spMkLst>
        </pc:spChg>
        <pc:spChg chg="add mod">
          <ac:chgData name="子晏 黃" userId="9c82100bde48d87c" providerId="LiveId" clId="{3239E8A3-3B5D-4523-81F2-20E0C9C24B56}" dt="2025-09-01T04:21:59.508" v="4412" actId="207"/>
          <ac:spMkLst>
            <pc:docMk/>
            <pc:sldMk cId="4012475655" sldId="792"/>
            <ac:spMk id="9" creationId="{A19C94D7-9736-4112-8303-21B375D84818}"/>
          </ac:spMkLst>
        </pc:spChg>
        <pc:spChg chg="add mod">
          <ac:chgData name="子晏 黃" userId="9c82100bde48d87c" providerId="LiveId" clId="{3239E8A3-3B5D-4523-81F2-20E0C9C24B56}" dt="2025-09-01T04:22:36.380" v="4420" actId="14100"/>
          <ac:spMkLst>
            <pc:docMk/>
            <pc:sldMk cId="4012475655" sldId="792"/>
            <ac:spMk id="13" creationId="{BD800115-94E1-4366-B22C-FE1A9902FC67}"/>
          </ac:spMkLst>
        </pc:spChg>
        <pc:spChg chg="add mod">
          <ac:chgData name="子晏 黃" userId="9c82100bde48d87c" providerId="LiveId" clId="{3239E8A3-3B5D-4523-81F2-20E0C9C24B56}" dt="2025-09-01T04:23:22.295" v="4463" actId="207"/>
          <ac:spMkLst>
            <pc:docMk/>
            <pc:sldMk cId="4012475655" sldId="792"/>
            <ac:spMk id="14" creationId="{56E0A622-AAE8-4CA0-9B18-CA05AF59C1C0}"/>
          </ac:spMkLst>
        </pc:spChg>
        <pc:picChg chg="add mod">
          <ac:chgData name="子晏 黃" userId="9c82100bde48d87c" providerId="LiveId" clId="{3239E8A3-3B5D-4523-81F2-20E0C9C24B56}" dt="2025-09-01T04:22:24.393" v="4416" actId="1076"/>
          <ac:picMkLst>
            <pc:docMk/>
            <pc:sldMk cId="4012475655" sldId="792"/>
            <ac:picMk id="6" creationId="{0E63E66C-07AA-4F73-A251-7FD0FA269CF1}"/>
          </ac:picMkLst>
        </pc:picChg>
        <pc:picChg chg="add mod ord">
          <ac:chgData name="子晏 黃" userId="9c82100bde48d87c" providerId="LiveId" clId="{3239E8A3-3B5D-4523-81F2-20E0C9C24B56}" dt="2025-09-01T04:22:02.814" v="4413" actId="1076"/>
          <ac:picMkLst>
            <pc:docMk/>
            <pc:sldMk cId="4012475655" sldId="792"/>
            <ac:picMk id="10" creationId="{80011276-28F7-4433-BBC3-F1F27465F124}"/>
          </ac:picMkLst>
        </pc:picChg>
        <pc:picChg chg="del">
          <ac:chgData name="子晏 黃" userId="9c82100bde48d87c" providerId="LiveId" clId="{3239E8A3-3B5D-4523-81F2-20E0C9C24B56}" dt="2025-09-01T04:19:33.754" v="4302" actId="478"/>
          <ac:picMkLst>
            <pc:docMk/>
            <pc:sldMk cId="4012475655" sldId="792"/>
            <ac:picMk id="12" creationId="{E81ABF81-C0FE-4CB4-9BAF-B67FD6A65C55}"/>
          </ac:picMkLst>
        </pc:picChg>
      </pc:sldChg>
      <pc:sldChg chg="addSp delSp modSp add mod">
        <pc:chgData name="子晏 黃" userId="9c82100bde48d87c" providerId="LiveId" clId="{3239E8A3-3B5D-4523-81F2-20E0C9C24B56}" dt="2025-09-01T04:38:23.297" v="5300" actId="20577"/>
        <pc:sldMkLst>
          <pc:docMk/>
          <pc:sldMk cId="2233200023" sldId="793"/>
        </pc:sldMkLst>
        <pc:spChg chg="mod">
          <ac:chgData name="子晏 黃" userId="9c82100bde48d87c" providerId="LiveId" clId="{3239E8A3-3B5D-4523-81F2-20E0C9C24B56}" dt="2025-09-01T04:38:23.297" v="5300" actId="20577"/>
          <ac:spMkLst>
            <pc:docMk/>
            <pc:sldMk cId="2233200023" sldId="793"/>
            <ac:spMk id="2" creationId="{C66D071D-DBDD-4216-97CE-86C746E6F421}"/>
          </ac:spMkLst>
        </pc:spChg>
        <pc:spChg chg="del">
          <ac:chgData name="子晏 黃" userId="9c82100bde48d87c" providerId="LiveId" clId="{3239E8A3-3B5D-4523-81F2-20E0C9C24B56}" dt="2025-09-01T04:24:20.845" v="4475" actId="478"/>
          <ac:spMkLst>
            <pc:docMk/>
            <pc:sldMk cId="2233200023" sldId="793"/>
            <ac:spMk id="8" creationId="{A92EFDA5-FA1C-4D79-A1BB-C873D98E2D32}"/>
          </ac:spMkLst>
        </pc:spChg>
        <pc:spChg chg="mod">
          <ac:chgData name="子晏 黃" userId="9c82100bde48d87c" providerId="LiveId" clId="{3239E8A3-3B5D-4523-81F2-20E0C9C24B56}" dt="2025-09-01T04:25:59.745" v="4545" actId="14100"/>
          <ac:spMkLst>
            <pc:docMk/>
            <pc:sldMk cId="2233200023" sldId="793"/>
            <ac:spMk id="9" creationId="{A19C94D7-9736-4112-8303-21B375D84818}"/>
          </ac:spMkLst>
        </pc:spChg>
        <pc:spChg chg="add mod">
          <ac:chgData name="子晏 黃" userId="9c82100bde48d87c" providerId="LiveId" clId="{3239E8A3-3B5D-4523-81F2-20E0C9C24B56}" dt="2025-09-01T04:26:12.964" v="4549" actId="14100"/>
          <ac:spMkLst>
            <pc:docMk/>
            <pc:sldMk cId="2233200023" sldId="793"/>
            <ac:spMk id="12" creationId="{7D23AAC4-6184-4AD6-AF36-95E8B829C8F2}"/>
          </ac:spMkLst>
        </pc:spChg>
        <pc:spChg chg="del">
          <ac:chgData name="子晏 黃" userId="9c82100bde48d87c" providerId="LiveId" clId="{3239E8A3-3B5D-4523-81F2-20E0C9C24B56}" dt="2025-09-01T04:24:18.050" v="4473" actId="478"/>
          <ac:spMkLst>
            <pc:docMk/>
            <pc:sldMk cId="2233200023" sldId="793"/>
            <ac:spMk id="13" creationId="{BD800115-94E1-4366-B22C-FE1A9902FC67}"/>
          </ac:spMkLst>
        </pc:spChg>
        <pc:spChg chg="del mod">
          <ac:chgData name="子晏 黃" userId="9c82100bde48d87c" providerId="LiveId" clId="{3239E8A3-3B5D-4523-81F2-20E0C9C24B56}" dt="2025-09-01T04:24:10.056" v="4468" actId="478"/>
          <ac:spMkLst>
            <pc:docMk/>
            <pc:sldMk cId="2233200023" sldId="793"/>
            <ac:spMk id="14" creationId="{56E0A622-AAE8-4CA0-9B18-CA05AF59C1C0}"/>
          </ac:spMkLst>
        </pc:spChg>
        <pc:spChg chg="add mod">
          <ac:chgData name="子晏 黃" userId="9c82100bde48d87c" providerId="LiveId" clId="{3239E8A3-3B5D-4523-81F2-20E0C9C24B56}" dt="2025-09-01T04:25:04.161" v="4503" actId="14100"/>
          <ac:spMkLst>
            <pc:docMk/>
            <pc:sldMk cId="2233200023" sldId="793"/>
            <ac:spMk id="16" creationId="{9684D076-76F7-4714-8096-E7340D93F153}"/>
          </ac:spMkLst>
        </pc:spChg>
        <pc:spChg chg="add mod">
          <ac:chgData name="子晏 黃" userId="9c82100bde48d87c" providerId="LiveId" clId="{3239E8A3-3B5D-4523-81F2-20E0C9C24B56}" dt="2025-09-01T04:25:22.482" v="4510" actId="14100"/>
          <ac:spMkLst>
            <pc:docMk/>
            <pc:sldMk cId="2233200023" sldId="793"/>
            <ac:spMk id="17" creationId="{74AE23AF-9AB3-4479-90F3-2C8764AC0BF7}"/>
          </ac:spMkLst>
        </pc:spChg>
        <pc:spChg chg="add mod">
          <ac:chgData name="子晏 黃" userId="9c82100bde48d87c" providerId="LiveId" clId="{3239E8A3-3B5D-4523-81F2-20E0C9C24B56}" dt="2025-09-01T04:26:02.822" v="4546" actId="1076"/>
          <ac:spMkLst>
            <pc:docMk/>
            <pc:sldMk cId="2233200023" sldId="793"/>
            <ac:spMk id="18" creationId="{FCA0BAC6-5415-4E7C-B93C-14864F4B693B}"/>
          </ac:spMkLst>
        </pc:spChg>
        <pc:spChg chg="add mod">
          <ac:chgData name="子晏 黃" userId="9c82100bde48d87c" providerId="LiveId" clId="{3239E8A3-3B5D-4523-81F2-20E0C9C24B56}" dt="2025-09-01T04:27:06.740" v="4634" actId="14100"/>
          <ac:spMkLst>
            <pc:docMk/>
            <pc:sldMk cId="2233200023" sldId="793"/>
            <ac:spMk id="29" creationId="{DA2B5D15-E30C-433A-AB26-B050F0560B2E}"/>
          </ac:spMkLst>
        </pc:spChg>
        <pc:picChg chg="add mod">
          <ac:chgData name="子晏 黃" userId="9c82100bde48d87c" providerId="LiveId" clId="{3239E8A3-3B5D-4523-81F2-20E0C9C24B56}" dt="2025-09-01T04:24:23.495" v="4478" actId="1076"/>
          <ac:picMkLst>
            <pc:docMk/>
            <pc:sldMk cId="2233200023" sldId="793"/>
            <ac:picMk id="5" creationId="{D3278532-446A-40CE-BAD4-AFC220AB114A}"/>
          </ac:picMkLst>
        </pc:picChg>
        <pc:picChg chg="del">
          <ac:chgData name="子晏 黃" userId="9c82100bde48d87c" providerId="LiveId" clId="{3239E8A3-3B5D-4523-81F2-20E0C9C24B56}" dt="2025-09-01T04:24:08.549" v="4466" actId="478"/>
          <ac:picMkLst>
            <pc:docMk/>
            <pc:sldMk cId="2233200023" sldId="793"/>
            <ac:picMk id="6" creationId="{0E63E66C-07AA-4F73-A251-7FD0FA269CF1}"/>
          </ac:picMkLst>
        </pc:picChg>
        <pc:picChg chg="del">
          <ac:chgData name="子晏 黃" userId="9c82100bde48d87c" providerId="LiveId" clId="{3239E8A3-3B5D-4523-81F2-20E0C9C24B56}" dt="2025-09-01T04:24:07.714" v="4465" actId="478"/>
          <ac:picMkLst>
            <pc:docMk/>
            <pc:sldMk cId="2233200023" sldId="793"/>
            <ac:picMk id="10" creationId="{80011276-28F7-4433-BBC3-F1F27465F124}"/>
          </ac:picMkLst>
        </pc:picChg>
        <pc:cxnChg chg="add mod">
          <ac:chgData name="子晏 黃" userId="9c82100bde48d87c" providerId="LiveId" clId="{3239E8A3-3B5D-4523-81F2-20E0C9C24B56}" dt="2025-09-01T04:25:59.745" v="4545" actId="14100"/>
          <ac:cxnSpMkLst>
            <pc:docMk/>
            <pc:sldMk cId="2233200023" sldId="793"/>
            <ac:cxnSpMk id="15" creationId="{A68BDB90-D2A5-4018-9B95-B9D3905697F3}"/>
          </ac:cxnSpMkLst>
        </pc:cxnChg>
        <pc:cxnChg chg="add mod">
          <ac:chgData name="子晏 黃" userId="9c82100bde48d87c" providerId="LiveId" clId="{3239E8A3-3B5D-4523-81F2-20E0C9C24B56}" dt="2025-09-01T04:26:02.822" v="4546" actId="1076"/>
          <ac:cxnSpMkLst>
            <pc:docMk/>
            <pc:sldMk cId="2233200023" sldId="793"/>
            <ac:cxnSpMk id="19" creationId="{3D2BE533-7FA9-47A6-A6BA-FA581A3F3900}"/>
          </ac:cxnSpMkLst>
        </pc:cxnChg>
        <pc:cxnChg chg="add del mod">
          <ac:chgData name="子晏 黃" userId="9c82100bde48d87c" providerId="LiveId" clId="{3239E8A3-3B5D-4523-81F2-20E0C9C24B56}" dt="2025-09-01T04:27:06.740" v="4634" actId="14100"/>
          <ac:cxnSpMkLst>
            <pc:docMk/>
            <pc:sldMk cId="2233200023" sldId="793"/>
            <ac:cxnSpMk id="26" creationId="{3C6275DE-2DBA-4A0F-AF03-057636EFEB51}"/>
          </ac:cxnSpMkLst>
        </pc:cxnChg>
      </pc:sldChg>
      <pc:sldChg chg="addSp delSp modSp add mod ord">
        <pc:chgData name="子晏 黃" userId="9c82100bde48d87c" providerId="LiveId" clId="{3239E8A3-3B5D-4523-81F2-20E0C9C24B56}" dt="2025-09-01T04:38:25.875" v="5301" actId="20577"/>
        <pc:sldMkLst>
          <pc:docMk/>
          <pc:sldMk cId="1761010667" sldId="794"/>
        </pc:sldMkLst>
        <pc:spChg chg="mod">
          <ac:chgData name="子晏 黃" userId="9c82100bde48d87c" providerId="LiveId" clId="{3239E8A3-3B5D-4523-81F2-20E0C9C24B56}" dt="2025-09-01T04:38:25.875" v="5301" actId="20577"/>
          <ac:spMkLst>
            <pc:docMk/>
            <pc:sldMk cId="1761010667" sldId="794"/>
            <ac:spMk id="2" creationId="{C66D071D-DBDD-4216-97CE-86C746E6F421}"/>
          </ac:spMkLst>
        </pc:spChg>
        <pc:spChg chg="mod">
          <ac:chgData name="子晏 黃" userId="9c82100bde48d87c" providerId="LiveId" clId="{3239E8A3-3B5D-4523-81F2-20E0C9C24B56}" dt="2025-09-01T04:28:26.307" v="4681" actId="14100"/>
          <ac:spMkLst>
            <pc:docMk/>
            <pc:sldMk cId="1761010667" sldId="794"/>
            <ac:spMk id="9" creationId="{A19C94D7-9736-4112-8303-21B375D84818}"/>
          </ac:spMkLst>
        </pc:spChg>
        <pc:spChg chg="del">
          <ac:chgData name="子晏 黃" userId="9c82100bde48d87c" providerId="LiveId" clId="{3239E8A3-3B5D-4523-81F2-20E0C9C24B56}" dt="2025-09-01T04:27:37.542" v="4641" actId="478"/>
          <ac:spMkLst>
            <pc:docMk/>
            <pc:sldMk cId="1761010667" sldId="794"/>
            <ac:spMk id="12" creationId="{7D23AAC4-6184-4AD6-AF36-95E8B829C8F2}"/>
          </ac:spMkLst>
        </pc:spChg>
        <pc:spChg chg="del mod">
          <ac:chgData name="子晏 黃" userId="9c82100bde48d87c" providerId="LiveId" clId="{3239E8A3-3B5D-4523-81F2-20E0C9C24B56}" dt="2025-09-01T04:30:16.871" v="4698" actId="478"/>
          <ac:spMkLst>
            <pc:docMk/>
            <pc:sldMk cId="1761010667" sldId="794"/>
            <ac:spMk id="16" creationId="{9684D076-76F7-4714-8096-E7340D93F153}"/>
          </ac:spMkLst>
        </pc:spChg>
        <pc:spChg chg="del">
          <ac:chgData name="子晏 黃" userId="9c82100bde48d87c" providerId="LiveId" clId="{3239E8A3-3B5D-4523-81F2-20E0C9C24B56}" dt="2025-09-01T04:27:38.674" v="4642" actId="478"/>
          <ac:spMkLst>
            <pc:docMk/>
            <pc:sldMk cId="1761010667" sldId="794"/>
            <ac:spMk id="17" creationId="{74AE23AF-9AB3-4479-90F3-2C8764AC0BF7}"/>
          </ac:spMkLst>
        </pc:spChg>
        <pc:spChg chg="del">
          <ac:chgData name="子晏 黃" userId="9c82100bde48d87c" providerId="LiveId" clId="{3239E8A3-3B5D-4523-81F2-20E0C9C24B56}" dt="2025-09-01T04:28:14.095" v="4678" actId="478"/>
          <ac:spMkLst>
            <pc:docMk/>
            <pc:sldMk cId="1761010667" sldId="794"/>
            <ac:spMk id="18" creationId="{FCA0BAC6-5415-4E7C-B93C-14864F4B693B}"/>
          </ac:spMkLst>
        </pc:spChg>
        <pc:spChg chg="add mod">
          <ac:chgData name="子晏 黃" userId="9c82100bde48d87c" providerId="LiveId" clId="{3239E8A3-3B5D-4523-81F2-20E0C9C24B56}" dt="2025-09-01T04:30:50.950" v="4779" actId="207"/>
          <ac:spMkLst>
            <pc:docMk/>
            <pc:sldMk cId="1761010667" sldId="794"/>
            <ac:spMk id="21" creationId="{7717573A-17C4-4FBE-9CD7-7D519818D2A4}"/>
          </ac:spMkLst>
        </pc:spChg>
        <pc:spChg chg="del">
          <ac:chgData name="子晏 黃" userId="9c82100bde48d87c" providerId="LiveId" clId="{3239E8A3-3B5D-4523-81F2-20E0C9C24B56}" dt="2025-09-01T04:27:44.276" v="4647" actId="478"/>
          <ac:spMkLst>
            <pc:docMk/>
            <pc:sldMk cId="1761010667" sldId="794"/>
            <ac:spMk id="29" creationId="{DA2B5D15-E30C-433A-AB26-B050F0560B2E}"/>
          </ac:spMkLst>
        </pc:spChg>
        <pc:picChg chg="del mod">
          <ac:chgData name="子晏 黃" userId="9c82100bde48d87c" providerId="LiveId" clId="{3239E8A3-3B5D-4523-81F2-20E0C9C24B56}" dt="2025-09-01T04:27:35.883" v="4640" actId="478"/>
          <ac:picMkLst>
            <pc:docMk/>
            <pc:sldMk cId="1761010667" sldId="794"/>
            <ac:picMk id="5" creationId="{D3278532-446A-40CE-BAD4-AFC220AB114A}"/>
          </ac:picMkLst>
        </pc:picChg>
        <pc:picChg chg="add mod">
          <ac:chgData name="子晏 黃" userId="9c82100bde48d87c" providerId="LiveId" clId="{3239E8A3-3B5D-4523-81F2-20E0C9C24B56}" dt="2025-09-01T04:28:30.059" v="4682" actId="1076"/>
          <ac:picMkLst>
            <pc:docMk/>
            <pc:sldMk cId="1761010667" sldId="794"/>
            <ac:picMk id="6" creationId="{67834E14-0170-4114-A5C2-A0847E62E1D1}"/>
          </ac:picMkLst>
        </pc:picChg>
        <pc:picChg chg="add mod">
          <ac:chgData name="子晏 黃" userId="9c82100bde48d87c" providerId="LiveId" clId="{3239E8A3-3B5D-4523-81F2-20E0C9C24B56}" dt="2025-09-01T04:30:10.007" v="4693" actId="1076"/>
          <ac:picMkLst>
            <pc:docMk/>
            <pc:sldMk cId="1761010667" sldId="794"/>
            <ac:picMk id="10" creationId="{2A87EFBE-AE93-4B30-B5D7-43474E64ACD1}"/>
          </ac:picMkLst>
        </pc:picChg>
        <pc:picChg chg="add mod">
          <ac:chgData name="子晏 黃" userId="9c82100bde48d87c" providerId="LiveId" clId="{3239E8A3-3B5D-4523-81F2-20E0C9C24B56}" dt="2025-09-01T04:30:11.010" v="4694" actId="1076"/>
          <ac:picMkLst>
            <pc:docMk/>
            <pc:sldMk cId="1761010667" sldId="794"/>
            <ac:picMk id="13" creationId="{EF3363A6-7FB8-44EF-AAFB-7DA2CE17F7D2}"/>
          </ac:picMkLst>
        </pc:picChg>
        <pc:cxnChg chg="del mod">
          <ac:chgData name="子晏 黃" userId="9c82100bde48d87c" providerId="LiveId" clId="{3239E8A3-3B5D-4523-81F2-20E0C9C24B56}" dt="2025-09-01T04:30:16.354" v="4696" actId="478"/>
          <ac:cxnSpMkLst>
            <pc:docMk/>
            <pc:sldMk cId="1761010667" sldId="794"/>
            <ac:cxnSpMk id="15" creationId="{A68BDB90-D2A5-4018-9B95-B9D3905697F3}"/>
          </ac:cxnSpMkLst>
        </pc:cxnChg>
        <pc:cxnChg chg="del mod">
          <ac:chgData name="子晏 黃" userId="9c82100bde48d87c" providerId="LiveId" clId="{3239E8A3-3B5D-4523-81F2-20E0C9C24B56}" dt="2025-09-01T04:27:39.423" v="4644" actId="478"/>
          <ac:cxnSpMkLst>
            <pc:docMk/>
            <pc:sldMk cId="1761010667" sldId="794"/>
            <ac:cxnSpMk id="19" creationId="{3D2BE533-7FA9-47A6-A6BA-FA581A3F3900}"/>
          </ac:cxnSpMkLst>
        </pc:cxnChg>
        <pc:cxnChg chg="del mod">
          <ac:chgData name="子晏 黃" userId="9c82100bde48d87c" providerId="LiveId" clId="{3239E8A3-3B5D-4523-81F2-20E0C9C24B56}" dt="2025-09-01T04:27:40.290" v="4645" actId="478"/>
          <ac:cxnSpMkLst>
            <pc:docMk/>
            <pc:sldMk cId="1761010667" sldId="794"/>
            <ac:cxnSpMk id="26" creationId="{3C6275DE-2DBA-4A0F-AF03-057636EFEB51}"/>
          </ac:cxnSpMkLst>
        </pc:cxnChg>
      </pc:sldChg>
      <pc:sldChg chg="addSp delSp modSp add mod">
        <pc:chgData name="子晏 黃" userId="9c82100bde48d87c" providerId="LiveId" clId="{3239E8A3-3B5D-4523-81F2-20E0C9C24B56}" dt="2025-09-01T04:38:28.137" v="5302" actId="20577"/>
        <pc:sldMkLst>
          <pc:docMk/>
          <pc:sldMk cId="2261964932" sldId="795"/>
        </pc:sldMkLst>
        <pc:spChg chg="mod">
          <ac:chgData name="子晏 黃" userId="9c82100bde48d87c" providerId="LiveId" clId="{3239E8A3-3B5D-4523-81F2-20E0C9C24B56}" dt="2025-09-01T04:38:28.137" v="5302" actId="20577"/>
          <ac:spMkLst>
            <pc:docMk/>
            <pc:sldMk cId="2261964932" sldId="795"/>
            <ac:spMk id="2" creationId="{C66D071D-DBDD-4216-97CE-86C746E6F421}"/>
          </ac:spMkLst>
        </pc:spChg>
        <pc:spChg chg="mod">
          <ac:chgData name="子晏 黃" userId="9c82100bde48d87c" providerId="LiveId" clId="{3239E8A3-3B5D-4523-81F2-20E0C9C24B56}" dt="2025-09-01T04:32:21.843" v="4898" actId="207"/>
          <ac:spMkLst>
            <pc:docMk/>
            <pc:sldMk cId="2261964932" sldId="795"/>
            <ac:spMk id="9" creationId="{A19C94D7-9736-4112-8303-21B375D84818}"/>
          </ac:spMkLst>
        </pc:spChg>
        <pc:spChg chg="del">
          <ac:chgData name="子晏 黃" userId="9c82100bde48d87c" providerId="LiveId" clId="{3239E8A3-3B5D-4523-81F2-20E0C9C24B56}" dt="2025-09-01T04:31:19.752" v="4787" actId="478"/>
          <ac:spMkLst>
            <pc:docMk/>
            <pc:sldMk cId="2261964932" sldId="795"/>
            <ac:spMk id="12" creationId="{7D23AAC4-6184-4AD6-AF36-95E8B829C8F2}"/>
          </ac:spMkLst>
        </pc:spChg>
        <pc:spChg chg="del mod">
          <ac:chgData name="子晏 黃" userId="9c82100bde48d87c" providerId="LiveId" clId="{3239E8A3-3B5D-4523-81F2-20E0C9C24B56}" dt="2025-09-01T04:32:06.563" v="4874" actId="478"/>
          <ac:spMkLst>
            <pc:docMk/>
            <pc:sldMk cId="2261964932" sldId="795"/>
            <ac:spMk id="16" creationId="{9684D076-76F7-4714-8096-E7340D93F153}"/>
          </ac:spMkLst>
        </pc:spChg>
        <pc:spChg chg="del">
          <ac:chgData name="子晏 黃" userId="9c82100bde48d87c" providerId="LiveId" clId="{3239E8A3-3B5D-4523-81F2-20E0C9C24B56}" dt="2025-09-01T04:31:21.201" v="4789" actId="478"/>
          <ac:spMkLst>
            <pc:docMk/>
            <pc:sldMk cId="2261964932" sldId="795"/>
            <ac:spMk id="17" creationId="{74AE23AF-9AB3-4479-90F3-2C8764AC0BF7}"/>
          </ac:spMkLst>
        </pc:spChg>
        <pc:spChg chg="del">
          <ac:chgData name="子晏 黃" userId="9c82100bde48d87c" providerId="LiveId" clId="{3239E8A3-3B5D-4523-81F2-20E0C9C24B56}" dt="2025-09-01T04:31:24.815" v="4793" actId="478"/>
          <ac:spMkLst>
            <pc:docMk/>
            <pc:sldMk cId="2261964932" sldId="795"/>
            <ac:spMk id="18" creationId="{FCA0BAC6-5415-4E7C-B93C-14864F4B693B}"/>
          </ac:spMkLst>
        </pc:spChg>
        <pc:spChg chg="add del mod">
          <ac:chgData name="子晏 黃" userId="9c82100bde48d87c" providerId="LiveId" clId="{3239E8A3-3B5D-4523-81F2-20E0C9C24B56}" dt="2025-09-01T04:35:27.824" v="5096" actId="478"/>
          <ac:spMkLst>
            <pc:docMk/>
            <pc:sldMk cId="2261964932" sldId="795"/>
            <ac:spMk id="20" creationId="{67EF3219-F7CB-4C16-BCEB-5E4CBBCE536B}"/>
          </ac:spMkLst>
        </pc:spChg>
        <pc:spChg chg="add mod">
          <ac:chgData name="子晏 黃" userId="9c82100bde48d87c" providerId="LiveId" clId="{3239E8A3-3B5D-4523-81F2-20E0C9C24B56}" dt="2025-09-01T04:34:29.617" v="5086" actId="20577"/>
          <ac:spMkLst>
            <pc:docMk/>
            <pc:sldMk cId="2261964932" sldId="795"/>
            <ac:spMk id="21" creationId="{09B17CAB-EA07-4A2A-99EC-E467EAE1375E}"/>
          </ac:spMkLst>
        </pc:spChg>
        <pc:spChg chg="add mod">
          <ac:chgData name="子晏 黃" userId="9c82100bde48d87c" providerId="LiveId" clId="{3239E8A3-3B5D-4523-81F2-20E0C9C24B56}" dt="2025-09-01T04:34:33.519" v="5087" actId="1076"/>
          <ac:spMkLst>
            <pc:docMk/>
            <pc:sldMk cId="2261964932" sldId="795"/>
            <ac:spMk id="22" creationId="{7D69FB53-ABC6-4B53-BB5E-4F61AE414AC9}"/>
          </ac:spMkLst>
        </pc:spChg>
        <pc:spChg chg="add mod">
          <ac:chgData name="子晏 黃" userId="9c82100bde48d87c" providerId="LiveId" clId="{3239E8A3-3B5D-4523-81F2-20E0C9C24B56}" dt="2025-09-01T04:35:29.156" v="5097" actId="1076"/>
          <ac:spMkLst>
            <pc:docMk/>
            <pc:sldMk cId="2261964932" sldId="795"/>
            <ac:spMk id="23" creationId="{4021C332-3CD6-4C0F-B2CB-386EC7F8E730}"/>
          </ac:spMkLst>
        </pc:spChg>
        <pc:spChg chg="del">
          <ac:chgData name="子晏 黃" userId="9c82100bde48d87c" providerId="LiveId" clId="{3239E8A3-3B5D-4523-81F2-20E0C9C24B56}" dt="2025-09-01T04:31:22.792" v="4791" actId="478"/>
          <ac:spMkLst>
            <pc:docMk/>
            <pc:sldMk cId="2261964932" sldId="795"/>
            <ac:spMk id="29" creationId="{DA2B5D15-E30C-433A-AB26-B050F0560B2E}"/>
          </ac:spMkLst>
        </pc:spChg>
        <pc:picChg chg="del">
          <ac:chgData name="子晏 黃" userId="9c82100bde48d87c" providerId="LiveId" clId="{3239E8A3-3B5D-4523-81F2-20E0C9C24B56}" dt="2025-09-01T04:31:18.639" v="4786" actId="478"/>
          <ac:picMkLst>
            <pc:docMk/>
            <pc:sldMk cId="2261964932" sldId="795"/>
            <ac:picMk id="5" creationId="{D3278532-446A-40CE-BAD4-AFC220AB114A}"/>
          </ac:picMkLst>
        </pc:picChg>
        <pc:picChg chg="add mod">
          <ac:chgData name="子晏 黃" userId="9c82100bde48d87c" providerId="LiveId" clId="{3239E8A3-3B5D-4523-81F2-20E0C9C24B56}" dt="2025-09-01T04:34:39.008" v="5088" actId="1076"/>
          <ac:picMkLst>
            <pc:docMk/>
            <pc:sldMk cId="2261964932" sldId="795"/>
            <ac:picMk id="6" creationId="{AEC87C90-D014-44C4-AF1D-CFD9530523AF}"/>
          </ac:picMkLst>
        </pc:picChg>
        <pc:picChg chg="add mod">
          <ac:chgData name="子晏 黃" userId="9c82100bde48d87c" providerId="LiveId" clId="{3239E8A3-3B5D-4523-81F2-20E0C9C24B56}" dt="2025-09-01T04:34:33.519" v="5087" actId="1076"/>
          <ac:picMkLst>
            <pc:docMk/>
            <pc:sldMk cId="2261964932" sldId="795"/>
            <ac:picMk id="10" creationId="{541247E9-362C-4FD9-B490-20F90B242625}"/>
          </ac:picMkLst>
        </pc:picChg>
        <pc:cxnChg chg="del mod">
          <ac:chgData name="子晏 黃" userId="9c82100bde48d87c" providerId="LiveId" clId="{3239E8A3-3B5D-4523-81F2-20E0C9C24B56}" dt="2025-09-01T04:32:56.667" v="4902" actId="478"/>
          <ac:cxnSpMkLst>
            <pc:docMk/>
            <pc:sldMk cId="2261964932" sldId="795"/>
            <ac:cxnSpMk id="15" creationId="{A68BDB90-D2A5-4018-9B95-B9D3905697F3}"/>
          </ac:cxnSpMkLst>
        </pc:cxnChg>
        <pc:cxnChg chg="del mod">
          <ac:chgData name="子晏 黃" userId="9c82100bde48d87c" providerId="LiveId" clId="{3239E8A3-3B5D-4523-81F2-20E0C9C24B56}" dt="2025-09-01T04:31:20.427" v="4788" actId="478"/>
          <ac:cxnSpMkLst>
            <pc:docMk/>
            <pc:sldMk cId="2261964932" sldId="795"/>
            <ac:cxnSpMk id="19" creationId="{3D2BE533-7FA9-47A6-A6BA-FA581A3F3900}"/>
          </ac:cxnSpMkLst>
        </pc:cxnChg>
        <pc:cxnChg chg="del mod">
          <ac:chgData name="子晏 黃" userId="9c82100bde48d87c" providerId="LiveId" clId="{3239E8A3-3B5D-4523-81F2-20E0C9C24B56}" dt="2025-09-01T04:31:21.720" v="4790" actId="478"/>
          <ac:cxnSpMkLst>
            <pc:docMk/>
            <pc:sldMk cId="2261964932" sldId="795"/>
            <ac:cxnSpMk id="26" creationId="{3C6275DE-2DBA-4A0F-AF03-057636EFEB51}"/>
          </ac:cxnSpMkLst>
        </pc:cxnChg>
      </pc:sldChg>
      <pc:sldChg chg="addSp delSp modSp add mod">
        <pc:chgData name="子晏 黃" userId="9c82100bde48d87c" providerId="LiveId" clId="{3239E8A3-3B5D-4523-81F2-20E0C9C24B56}" dt="2025-09-01T04:38:30.293" v="5303" actId="20577"/>
        <pc:sldMkLst>
          <pc:docMk/>
          <pc:sldMk cId="2075382876" sldId="796"/>
        </pc:sldMkLst>
        <pc:spChg chg="mod">
          <ac:chgData name="子晏 黃" userId="9c82100bde48d87c" providerId="LiveId" clId="{3239E8A3-3B5D-4523-81F2-20E0C9C24B56}" dt="2025-09-01T04:38:30.293" v="5303" actId="20577"/>
          <ac:spMkLst>
            <pc:docMk/>
            <pc:sldMk cId="2075382876" sldId="796"/>
            <ac:spMk id="2" creationId="{C66D071D-DBDD-4216-97CE-86C746E6F421}"/>
          </ac:spMkLst>
        </pc:spChg>
        <pc:spChg chg="mod">
          <ac:chgData name="子晏 黃" userId="9c82100bde48d87c" providerId="LiveId" clId="{3239E8A3-3B5D-4523-81F2-20E0C9C24B56}" dt="2025-09-01T04:36:29.101" v="5210" actId="20577"/>
          <ac:spMkLst>
            <pc:docMk/>
            <pc:sldMk cId="2075382876" sldId="796"/>
            <ac:spMk id="9" creationId="{A19C94D7-9736-4112-8303-21B375D84818}"/>
          </ac:spMkLst>
        </pc:spChg>
        <pc:spChg chg="del">
          <ac:chgData name="子晏 黃" userId="9c82100bde48d87c" providerId="LiveId" clId="{3239E8A3-3B5D-4523-81F2-20E0C9C24B56}" dt="2025-09-01T04:35:25.283" v="5095" actId="478"/>
          <ac:spMkLst>
            <pc:docMk/>
            <pc:sldMk cId="2075382876" sldId="796"/>
            <ac:spMk id="20" creationId="{67EF3219-F7CB-4C16-BCEB-5E4CBBCE536B}"/>
          </ac:spMkLst>
        </pc:spChg>
        <pc:spChg chg="del">
          <ac:chgData name="子晏 黃" userId="9c82100bde48d87c" providerId="LiveId" clId="{3239E8A3-3B5D-4523-81F2-20E0C9C24B56}" dt="2025-09-01T04:35:38.862" v="5102" actId="478"/>
          <ac:spMkLst>
            <pc:docMk/>
            <pc:sldMk cId="2075382876" sldId="796"/>
            <ac:spMk id="21" creationId="{09B17CAB-EA07-4A2A-99EC-E467EAE1375E}"/>
          </ac:spMkLst>
        </pc:spChg>
        <pc:spChg chg="del mod">
          <ac:chgData name="子晏 黃" userId="9c82100bde48d87c" providerId="LiveId" clId="{3239E8A3-3B5D-4523-81F2-20E0C9C24B56}" dt="2025-09-01T04:35:36.446" v="5100" actId="478"/>
          <ac:spMkLst>
            <pc:docMk/>
            <pc:sldMk cId="2075382876" sldId="796"/>
            <ac:spMk id="22" creationId="{7D69FB53-ABC6-4B53-BB5E-4F61AE414AC9}"/>
          </ac:spMkLst>
        </pc:spChg>
        <pc:spChg chg="del">
          <ac:chgData name="子晏 黃" userId="9c82100bde48d87c" providerId="LiveId" clId="{3239E8A3-3B5D-4523-81F2-20E0C9C24B56}" dt="2025-09-01T04:35:24.560" v="5094" actId="478"/>
          <ac:spMkLst>
            <pc:docMk/>
            <pc:sldMk cId="2075382876" sldId="796"/>
            <ac:spMk id="23" creationId="{4021C332-3CD6-4C0F-B2CB-386EC7F8E730}"/>
          </ac:spMkLst>
        </pc:spChg>
        <pc:picChg chg="add mod">
          <ac:chgData name="子晏 黃" userId="9c82100bde48d87c" providerId="LiveId" clId="{3239E8A3-3B5D-4523-81F2-20E0C9C24B56}" dt="2025-09-01T04:35:43.696" v="5104" actId="1076"/>
          <ac:picMkLst>
            <pc:docMk/>
            <pc:sldMk cId="2075382876" sldId="796"/>
            <ac:picMk id="5" creationId="{AAEF01CD-A160-495F-8A7D-D10FC6F22CC4}"/>
          </ac:picMkLst>
        </pc:picChg>
        <pc:picChg chg="del">
          <ac:chgData name="子晏 黃" userId="9c82100bde48d87c" providerId="LiveId" clId="{3239E8A3-3B5D-4523-81F2-20E0C9C24B56}" dt="2025-09-01T04:35:21.728" v="5091" actId="478"/>
          <ac:picMkLst>
            <pc:docMk/>
            <pc:sldMk cId="2075382876" sldId="796"/>
            <ac:picMk id="6" creationId="{AEC87C90-D014-44C4-AF1D-CFD9530523AF}"/>
          </ac:picMkLst>
        </pc:picChg>
        <pc:picChg chg="del">
          <ac:chgData name="子晏 黃" userId="9c82100bde48d87c" providerId="LiveId" clId="{3239E8A3-3B5D-4523-81F2-20E0C9C24B56}" dt="2025-09-01T04:35:23.667" v="5093" actId="478"/>
          <ac:picMkLst>
            <pc:docMk/>
            <pc:sldMk cId="2075382876" sldId="796"/>
            <ac:picMk id="10" creationId="{541247E9-362C-4FD9-B490-20F90B242625}"/>
          </ac:picMkLst>
        </pc:picChg>
      </pc:sldChg>
      <pc:sldChg chg="modSp add mod">
        <pc:chgData name="子晏 黃" userId="9c82100bde48d87c" providerId="LiveId" clId="{3239E8A3-3B5D-4523-81F2-20E0C9C24B56}" dt="2025-09-01T04:38:14.762" v="5297" actId="20577"/>
        <pc:sldMkLst>
          <pc:docMk/>
          <pc:sldMk cId="1004772139" sldId="797"/>
        </pc:sldMkLst>
        <pc:spChg chg="mod">
          <ac:chgData name="子晏 黃" userId="9c82100bde48d87c" providerId="LiveId" clId="{3239E8A3-3B5D-4523-81F2-20E0C9C24B56}" dt="2025-09-01T04:38:14.762" v="5297" actId="20577"/>
          <ac:spMkLst>
            <pc:docMk/>
            <pc:sldMk cId="1004772139" sldId="797"/>
            <ac:spMk id="2" creationId="{C66D071D-DBDD-4216-97CE-86C746E6F421}"/>
          </ac:spMkLst>
        </pc:spChg>
      </pc:sldChg>
      <pc:sldChg chg="new del">
        <pc:chgData name="子晏 黃" userId="9c82100bde48d87c" providerId="LiveId" clId="{3239E8A3-3B5D-4523-81F2-20E0C9C24B56}" dt="2025-09-08T07:35:52.399" v="6116" actId="680"/>
        <pc:sldMkLst>
          <pc:docMk/>
          <pc:sldMk cId="704588929" sldId="798"/>
        </pc:sldMkLst>
      </pc:sldChg>
      <pc:sldChg chg="addSp modSp new mod">
        <pc:chgData name="子晏 黃" userId="9c82100bde48d87c" providerId="LiveId" clId="{3239E8A3-3B5D-4523-81F2-20E0C9C24B56}" dt="2025-09-08T07:49:35.055" v="6262" actId="208"/>
        <pc:sldMkLst>
          <pc:docMk/>
          <pc:sldMk cId="2750774869" sldId="798"/>
        </pc:sldMkLst>
        <pc:spChg chg="mod">
          <ac:chgData name="子晏 黃" userId="9c82100bde48d87c" providerId="LiveId" clId="{3239E8A3-3B5D-4523-81F2-20E0C9C24B56}" dt="2025-09-08T07:36:12.667" v="6148" actId="20577"/>
          <ac:spMkLst>
            <pc:docMk/>
            <pc:sldMk cId="2750774869" sldId="798"/>
            <ac:spMk id="2" creationId="{34D2D2E7-09D5-433B-B388-90B756C9D7CD}"/>
          </ac:spMkLst>
        </pc:spChg>
        <pc:spChg chg="mod">
          <ac:chgData name="子晏 黃" userId="9c82100bde48d87c" providerId="LiveId" clId="{3239E8A3-3B5D-4523-81F2-20E0C9C24B56}" dt="2025-09-08T07:36:43.987" v="6216" actId="5793"/>
          <ac:spMkLst>
            <pc:docMk/>
            <pc:sldMk cId="2750774869" sldId="798"/>
            <ac:spMk id="3" creationId="{0E66C1D7-1787-4EB7-B6DA-847A62093CEA}"/>
          </ac:spMkLst>
        </pc:spChg>
        <pc:picChg chg="mod">
          <ac:chgData name="子晏 黃" userId="9c82100bde48d87c" providerId="LiveId" clId="{3239E8A3-3B5D-4523-81F2-20E0C9C24B56}" dt="2025-09-08T07:49:35.055" v="6262" actId="208"/>
          <ac:picMkLst>
            <pc:docMk/>
            <pc:sldMk cId="2750774869" sldId="798"/>
            <ac:picMk id="4" creationId="{2F6D7F1E-3F4F-29B3-A3E0-46482EB21A31}"/>
          </ac:picMkLst>
        </pc:picChg>
        <pc:picChg chg="add mod">
          <ac:chgData name="子晏 黃" userId="9c82100bde48d87c" providerId="LiveId" clId="{3239E8A3-3B5D-4523-81F2-20E0C9C24B56}" dt="2025-09-08T07:36:49.648" v="6217" actId="1076"/>
          <ac:picMkLst>
            <pc:docMk/>
            <pc:sldMk cId="2750774869" sldId="798"/>
            <ac:picMk id="5" creationId="{B635554A-771B-4407-AC61-FEC3B6CCC780}"/>
          </ac:picMkLst>
        </pc:picChg>
      </pc:sldChg>
      <pc:sldChg chg="modSp mod">
        <pc:chgData name="子晏 黃" userId="9c82100bde48d87c" providerId="LiveId" clId="{3239E8A3-3B5D-4523-81F2-20E0C9C24B56}" dt="2025-09-08T07:48:29.682" v="6261" actId="208"/>
        <pc:sldMkLst>
          <pc:docMk/>
          <pc:sldMk cId="3931004214" sldId="799"/>
        </pc:sldMkLst>
        <pc:spChg chg="mod">
          <ac:chgData name="子晏 黃" userId="9c82100bde48d87c" providerId="LiveId" clId="{3239E8A3-3B5D-4523-81F2-20E0C9C24B56}" dt="2025-09-08T07:48:10.388" v="6251" actId="20577"/>
          <ac:spMkLst>
            <pc:docMk/>
            <pc:sldMk cId="3931004214" sldId="799"/>
            <ac:spMk id="2" creationId="{B22B8CED-D3F8-B9C9-49E4-1936ED29EF88}"/>
          </ac:spMkLst>
        </pc:spChg>
        <pc:spChg chg="mod">
          <ac:chgData name="子晏 黃" userId="9c82100bde48d87c" providerId="LiveId" clId="{3239E8A3-3B5D-4523-81F2-20E0C9C24B56}" dt="2025-09-08T07:48:16.894" v="6260" actId="20577"/>
          <ac:spMkLst>
            <pc:docMk/>
            <pc:sldMk cId="3931004214" sldId="799"/>
            <ac:spMk id="3" creationId="{BE6DAB4D-745A-7997-DF13-85BA8A30E9C8}"/>
          </ac:spMkLst>
        </pc:spChg>
        <pc:picChg chg="mod">
          <ac:chgData name="子晏 黃" userId="9c82100bde48d87c" providerId="LiveId" clId="{3239E8A3-3B5D-4523-81F2-20E0C9C24B56}" dt="2025-09-08T07:48:29.682" v="6261" actId="208"/>
          <ac:picMkLst>
            <pc:docMk/>
            <pc:sldMk cId="3931004214" sldId="799"/>
            <ac:picMk id="4" creationId="{D753E3F5-1120-A42B-5DBB-2EF0DC2A1318}"/>
          </ac:picMkLst>
        </pc:picChg>
      </pc:sldChg>
      <pc:sldMasterChg chg="delSldLayout">
        <pc:chgData name="子晏 黃" userId="9c82100bde48d87c" providerId="LiveId" clId="{3239E8A3-3B5D-4523-81F2-20E0C9C24B56}" dt="2025-08-28T07:16:33.575" v="1131" actId="47"/>
        <pc:sldMasterMkLst>
          <pc:docMk/>
          <pc:sldMasterMk cId="0" sldId="2147483648"/>
        </pc:sldMasterMkLst>
        <pc:sldLayoutChg chg="del">
          <pc:chgData name="子晏 黃" userId="9c82100bde48d87c" providerId="LiveId" clId="{3239E8A3-3B5D-4523-81F2-20E0C9C24B56}" dt="2025-08-28T07:16:33.575" v="1131" actId="47"/>
          <pc:sldLayoutMkLst>
            <pc:docMk/>
            <pc:sldMasterMk cId="0" sldId="2147483648"/>
            <pc:sldLayoutMk cId="2867256036" sldId="2147483661"/>
          </pc:sldLayoutMkLst>
        </pc:sldLayoutChg>
      </pc:sldMasterChg>
    </pc:docChg>
  </pc:docChgLst>
  <pc:docChgLst>
    <pc:chgData name="紹詷 張" userId="1879d2872d9ad238" providerId="Windows Live" clId="Web-{A6559DC2-E65C-1308-207F-FB1622089366}"/>
    <pc:docChg chg="sldOrd">
      <pc:chgData name="紹詷 張" userId="1879d2872d9ad238" providerId="Windows Live" clId="Web-{A6559DC2-E65C-1308-207F-FB1622089366}" dt="2025-08-28T06:19:39.943" v="0"/>
      <pc:docMkLst>
        <pc:docMk/>
      </pc:docMkLst>
      <pc:sldChg chg="ord">
        <pc:chgData name="紹詷 張" userId="1879d2872d9ad238" providerId="Windows Live" clId="Web-{A6559DC2-E65C-1308-207F-FB1622089366}" dt="2025-08-28T06:19:39.943" v="0"/>
        <pc:sldMkLst>
          <pc:docMk/>
          <pc:sldMk cId="0" sldId="274"/>
        </pc:sldMkLst>
      </pc:sldChg>
    </pc:docChg>
  </pc:docChgLst>
  <pc:docChgLst>
    <pc:chgData name="紹詷 張" userId="1879d2872d9ad238" providerId="Windows Live" clId="Web-{DC75818F-41B6-FBCF-5987-85C60AFB9C7C}"/>
    <pc:docChg chg="modSld">
      <pc:chgData name="紹詷 張" userId="1879d2872d9ad238" providerId="Windows Live" clId="Web-{DC75818F-41B6-FBCF-5987-85C60AFB9C7C}" dt="2025-09-01T04:40:55.453" v="104"/>
      <pc:docMkLst>
        <pc:docMk/>
      </pc:docMkLst>
      <pc:sldChg chg="modNotes">
        <pc:chgData name="紹詷 張" userId="1879d2872d9ad238" providerId="Windows Live" clId="Web-{DC75818F-41B6-FBCF-5987-85C60AFB9C7C}" dt="2025-09-01T03:57:24.603" v="21"/>
        <pc:sldMkLst>
          <pc:docMk/>
          <pc:sldMk cId="0" sldId="280"/>
        </pc:sldMkLst>
      </pc:sldChg>
      <pc:sldChg chg="modNotes">
        <pc:chgData name="紹詷 張" userId="1879d2872d9ad238" providerId="Windows Live" clId="Web-{DC75818F-41B6-FBCF-5987-85C60AFB9C7C}" dt="2025-09-01T04:33:00.594" v="64"/>
        <pc:sldMkLst>
          <pc:docMk/>
          <pc:sldMk cId="0" sldId="295"/>
        </pc:sldMkLst>
      </pc:sldChg>
      <pc:sldChg chg="modSp">
        <pc:chgData name="紹詷 張" userId="1879d2872d9ad238" providerId="Windows Live" clId="Web-{DC75818F-41B6-FBCF-5987-85C60AFB9C7C}" dt="2025-09-01T04:33:35.626" v="72" actId="20577"/>
        <pc:sldMkLst>
          <pc:docMk/>
          <pc:sldMk cId="0" sldId="296"/>
        </pc:sldMkLst>
        <pc:spChg chg="mod">
          <ac:chgData name="紹詷 張" userId="1879d2872d9ad238" providerId="Windows Live" clId="Web-{DC75818F-41B6-FBCF-5987-85C60AFB9C7C}" dt="2025-09-01T04:33:35.626" v="72" actId="20577"/>
          <ac:spMkLst>
            <pc:docMk/>
            <pc:sldMk cId="0" sldId="296"/>
            <ac:spMk id="838" creationId="{00000000-0000-0000-0000-000000000000}"/>
          </ac:spMkLst>
        </pc:spChg>
      </pc:sldChg>
      <pc:sldChg chg="modNotes">
        <pc:chgData name="紹詷 張" userId="1879d2872d9ad238" providerId="Windows Live" clId="Web-{DC75818F-41B6-FBCF-5987-85C60AFB9C7C}" dt="2025-09-01T04:38:45.714" v="99"/>
        <pc:sldMkLst>
          <pc:docMk/>
          <pc:sldMk cId="0" sldId="311"/>
        </pc:sldMkLst>
      </pc:sldChg>
      <pc:sldChg chg="modNotes">
        <pc:chgData name="紹詷 張" userId="1879d2872d9ad238" providerId="Windows Live" clId="Web-{DC75818F-41B6-FBCF-5987-85C60AFB9C7C}" dt="2025-09-01T04:40:55.453" v="104"/>
        <pc:sldMkLst>
          <pc:docMk/>
          <pc:sldMk cId="0" sldId="312"/>
        </pc:sldMkLst>
      </pc:sldChg>
      <pc:sldChg chg="modNotes">
        <pc:chgData name="紹詷 張" userId="1879d2872d9ad238" providerId="Windows Live" clId="Web-{DC75818F-41B6-FBCF-5987-85C60AFB9C7C}" dt="2025-09-01T04:36:00.850" v="75"/>
        <pc:sldMkLst>
          <pc:docMk/>
          <pc:sldMk cId="149553344" sldId="336"/>
        </pc:sldMkLst>
      </pc:sldChg>
      <pc:sldChg chg="modNotes">
        <pc:chgData name="紹詷 張" userId="1879d2872d9ad238" providerId="Windows Live" clId="Web-{DC75818F-41B6-FBCF-5987-85C60AFB9C7C}" dt="2025-09-01T04:30:10.792" v="51"/>
        <pc:sldMkLst>
          <pc:docMk/>
          <pc:sldMk cId="3965105527" sldId="338"/>
        </pc:sldMkLst>
      </pc:sldChg>
      <pc:sldChg chg="modNotes">
        <pc:chgData name="紹詷 張" userId="1879d2872d9ad238" providerId="Windows Live" clId="Web-{DC75818F-41B6-FBCF-5987-85C60AFB9C7C}" dt="2025-09-01T03:56:07.663" v="14"/>
        <pc:sldMkLst>
          <pc:docMk/>
          <pc:sldMk cId="637106676" sldId="341"/>
        </pc:sldMkLst>
      </pc:sldChg>
      <pc:sldChg chg="modSp">
        <pc:chgData name="紹詷 張" userId="1879d2872d9ad238" providerId="Windows Live" clId="Web-{DC75818F-41B6-FBCF-5987-85C60AFB9C7C}" dt="2025-09-01T03:59:38.904" v="34" actId="20577"/>
        <pc:sldMkLst>
          <pc:docMk/>
          <pc:sldMk cId="1386139867" sldId="774"/>
        </pc:sldMkLst>
        <pc:spChg chg="mod">
          <ac:chgData name="紹詷 張" userId="1879d2872d9ad238" providerId="Windows Live" clId="Web-{DC75818F-41B6-FBCF-5987-85C60AFB9C7C}" dt="2025-09-01T03:59:38.904" v="34" actId="20577"/>
          <ac:spMkLst>
            <pc:docMk/>
            <pc:sldMk cId="1386139867" sldId="774"/>
            <ac:spMk id="14" creationId="{03B3139D-3E54-4BBE-B8AA-1C2BD76C38C0}"/>
          </ac:spMkLst>
        </pc:spChg>
      </pc:sldChg>
      <pc:sldChg chg="modSp modNotes">
        <pc:chgData name="紹詷 張" userId="1879d2872d9ad238" providerId="Windows Live" clId="Web-{DC75818F-41B6-FBCF-5987-85C60AFB9C7C}" dt="2025-09-01T03:59:01.372" v="23"/>
        <pc:sldMkLst>
          <pc:docMk/>
          <pc:sldMk cId="2676732554" sldId="782"/>
        </pc:sldMkLst>
        <pc:spChg chg="mod">
          <ac:chgData name="紹詷 張" userId="1879d2872d9ad238" providerId="Windows Live" clId="Web-{DC75818F-41B6-FBCF-5987-85C60AFB9C7C}" dt="2025-09-01T03:58:15.104" v="22" actId="14100"/>
          <ac:spMkLst>
            <pc:docMk/>
            <pc:sldMk cId="2676732554" sldId="782"/>
            <ac:spMk id="14" creationId="{03B3139D-3E54-4BBE-B8AA-1C2BD76C38C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2" name="Google Shape;13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7644050ab6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7644050ab6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3" name="Google Shape;563;g37644050ab6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7644050ab6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7644050ab6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endParaRPr lang="zh-TW" altLang="en-US" dirty="0"/>
          </a:p>
        </p:txBody>
      </p:sp>
      <p:sp>
        <p:nvSpPr>
          <p:cNvPr id="569" name="Google Shape;569;g37644050ab6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10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2016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76894e6804_0_9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376894e6804_0_9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6" name="Google Shape;226;g376894e6804_0_9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7644050ab6_1_72: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242" name="Google Shape;242;g37644050ab6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7644050ab6_1_93: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264" name="Google Shape;264;g37644050ab6_1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7644050ab6_1_113: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dirty="0"/>
          </a:p>
        </p:txBody>
      </p:sp>
      <p:sp>
        <p:nvSpPr>
          <p:cNvPr id="286" name="Google Shape;286;g37644050ab6_1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7644050ab6_1_140: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dirty="0"/>
          </a:p>
        </p:txBody>
      </p:sp>
      <p:sp>
        <p:nvSpPr>
          <p:cNvPr id="315" name="Google Shape;315;g37644050ab6_1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7644050ab6_1_177: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354" name="Google Shape;354;g37644050ab6_1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819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7644050ab6_1_309: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dirty="0"/>
          </a:p>
        </p:txBody>
      </p:sp>
      <p:sp>
        <p:nvSpPr>
          <p:cNvPr id="490" name="Google Shape;490;g37644050ab6_1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37644050ab6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37644050ab6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0" name="Google Shape;1160;g37644050ab6_1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4731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376894e6804_0_1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1" name="Google Shape;671;g376894e6804_0_1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564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76894e6804_0_12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9" name="Google Shape;689;g376894e6804_0_1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6135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76894e6804_0_12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03" name="Google Shape;703;g376894e6804_0_1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9876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9947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77bafd2326_2_223: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endParaRPr lang="zh-TW" altLang="en-US" dirty="0"/>
          </a:p>
        </p:txBody>
      </p:sp>
      <p:sp>
        <p:nvSpPr>
          <p:cNvPr id="1238" name="Google Shape;1238;g377bafd2326_2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377bafd2326_2_344:notes"/>
          <p:cNvSpPr txBox="1">
            <a:spLocks noGrp="1"/>
          </p:cNvSpPr>
          <p:nvPr>
            <p:ph type="body" idx="1"/>
          </p:nvPr>
        </p:nvSpPr>
        <p:spPr>
          <a:xfrm>
            <a:off x="685802" y="4400555"/>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dirty="0"/>
          </a:p>
        </p:txBody>
      </p:sp>
      <p:sp>
        <p:nvSpPr>
          <p:cNvPr id="1278" name="Google Shape;1278;g377bafd2326_2_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377bafd2326_2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377bafd2326_2_4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1" name="Google Shape;1291;g377bafd2326_2_4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1469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76894e6804_0_1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7" name="Google Shape;877;g376894e6804_0_1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376894e6804_0_12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2" name="Google Shape;882;g376894e6804_0_1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376894e6804_0_1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34" name="Google Shape;934;g376894e6804_0_1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376894e6804_0_14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4" name="Google Shape;1064;g376894e6804_0_14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376894e6804_0_14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91" name="Google Shape;1091;g376894e6804_0_14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76894e6804_0_1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g376894e6804_0_1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00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76894e6804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g376894e6804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376894e6804_1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76894e6804_1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376894e6804_1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g376894e6804_1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76894e6804_0_7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g376894e6804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376894e6804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376894e6804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af-ZA" dirty="0"/>
          </a:p>
        </p:txBody>
      </p:sp>
      <p:sp>
        <p:nvSpPr>
          <p:cNvPr id="610" name="Google Shape;610;g376894e6804_1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3972276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76894e6804_0_17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376894e6804_0_17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2763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76894e6804_0_4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376894e6804_0_4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8" name="Google Shape;618;g376894e6804_0_4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76894e6804_0_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376894e6804_0_4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376894e6804_0_4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376894e6804_0_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376894e6804_0_4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376894e6804_0_4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440432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76894e6804_0_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376894e6804_0_5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376894e6804_0_5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76894e6804_0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g376894e6804_0_5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g376894e6804_0_5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376894e6804_0_5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g376894e6804_0_5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g376894e6804_0_5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76894e6804_0_5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g376894e6804_0_5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376894e6804_0_5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76894e6804_0_5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g376894e6804_0_5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g376894e6804_0_5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4F3B262B-DC03-4D18-9805-D93638C99C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Tree>
    <p:extLst>
      <p:ext uri="{BB962C8B-B14F-4D97-AF65-F5344CB8AC3E}">
        <p14:creationId xmlns:p14="http://schemas.microsoft.com/office/powerpoint/2010/main" val="255937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4F3B262B-DC03-4D18-9805-D93638C99C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a:p>
        </p:txBody>
      </p:sp>
    </p:spTree>
    <p:extLst>
      <p:ext uri="{BB962C8B-B14F-4D97-AF65-F5344CB8AC3E}">
        <p14:creationId xmlns:p14="http://schemas.microsoft.com/office/powerpoint/2010/main" val="379435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76894e6804_0_4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376894e6804_0_4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76894e6804_0_4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76894e6804_1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76894e6804_1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g376894e6804_1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376894e6804_1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376894e6804_1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376894e6804_1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376894e6804_0_5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g376894e6804_0_5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g376894e6804_0_5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376894e6804_0_6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g376894e6804_0_6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11" name="Google Shape;811;g376894e6804_0_6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376894e6804_0_8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g376894e6804_0_8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endParaRPr lang="zh-TW" dirty="0"/>
          </a:p>
        </p:txBody>
      </p:sp>
      <p:sp>
        <p:nvSpPr>
          <p:cNvPr id="823" name="Google Shape;823;g376894e6804_0_8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76894e6804_0_8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5" name="Google Shape;835;g376894e6804_0_8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36" name="Google Shape;836;g376894e6804_0_8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76894e6804_0_8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8" name="Google Shape;848;g376894e6804_0_8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49" name="Google Shape;849;g376894e6804_0_8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376894e6804_0_8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g376894e6804_0_8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58" name="Google Shape;858;g376894e6804_0_8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76894e6804_0_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76894e6804_0_8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69" name="Google Shape;869;g376894e6804_0_8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773422aa28_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3773422aa28_9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g3773422aa28_9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7644050ab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7644050ab6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7644050ab6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377bafd2326_2_4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377bafd2326_2_4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g377bafd2326_2_4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69</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377bafd2326_2_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377bafd2326_2_4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zh-TW" dirty="0"/>
          </a:p>
        </p:txBody>
      </p:sp>
      <p:sp>
        <p:nvSpPr>
          <p:cNvPr id="1194" name="Google Shape;1194;g377bafd2326_2_4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70</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377bafd2326_2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377bafd2326_2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06" name="Google Shape;1206;g377bafd2326_2_4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71</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377bafd2326_2_4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377bafd2326_2_4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g377bafd2326_2_4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72</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77bafd2326_2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377bafd2326_2_4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0" name="Google Shape;1230;g377bafd2326_2_4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73</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76894e6804_0_4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376894e6804_0_4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76894e6804_0_4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28258060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76894e6804_0_4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376894e6804_0_4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376894e6804_0_4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5911889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376894e6804_0_15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8" name="Google Shape;1298;g376894e6804_0_15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76894e6804_0_8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endParaRPr lang="zh-TW" altLang="en-US" dirty="0"/>
          </a:p>
        </p:txBody>
      </p:sp>
      <p:sp>
        <p:nvSpPr>
          <p:cNvPr id="180" name="Google Shape;180;g376894e6804_0_8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76894e6804_0_17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76894e6804_0_17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endParaRPr lang="zh-TW" altLang="en-US" dirty="0"/>
          </a:p>
        </p:txBody>
      </p:sp>
      <p:sp>
        <p:nvSpPr>
          <p:cNvPr id="194" name="Google Shape;194;g376894e6804_0_17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lgn="l"/>
            <a:endParaRPr lang="zh-TW" altLang="en-US" dirty="0"/>
          </a:p>
        </p:txBody>
      </p:sp>
      <p:sp>
        <p:nvSpPr>
          <p:cNvPr id="209" name="Google Shape;20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bg>
      <p:bgPr>
        <a:gradFill>
          <a:gsLst>
            <a:gs pos="0">
              <a:srgbClr val="000000"/>
            </a:gs>
            <a:gs pos="56000">
              <a:srgbClr val="000000"/>
            </a:gs>
            <a:gs pos="80000">
              <a:srgbClr val="00143E"/>
            </a:gs>
            <a:gs pos="94000">
              <a:srgbClr val="005C71"/>
            </a:gs>
            <a:gs pos="100000">
              <a:srgbClr val="00A0A0"/>
            </a:gs>
          </a:gsLst>
          <a:lin ang="0" scaled="0"/>
        </a:gradFill>
        <a:effectLst/>
      </p:bgPr>
    </p:bg>
    <p:spTree>
      <p:nvGrpSpPr>
        <p:cNvPr id="1" name="Shape 15"/>
        <p:cNvGrpSpPr/>
        <p:nvPr/>
      </p:nvGrpSpPr>
      <p:grpSpPr>
        <a:xfrm>
          <a:off x="0" y="0"/>
          <a:ext cx="0" cy="0"/>
          <a:chOff x="0" y="0"/>
          <a:chExt cx="0" cy="0"/>
        </a:xfrm>
      </p:grpSpPr>
      <p:pic>
        <p:nvPicPr>
          <p:cNvPr id="16" name="Google Shape;16;p18"/>
          <p:cNvPicPr preferRelativeResize="0"/>
          <p:nvPr/>
        </p:nvPicPr>
        <p:blipFill rotWithShape="1">
          <a:blip r:embed="rId2">
            <a:alphaModFix/>
          </a:blip>
          <a:srcRect/>
          <a:stretch/>
        </p:blipFill>
        <p:spPr>
          <a:xfrm>
            <a:off x="-17682" y="0"/>
            <a:ext cx="4294738" cy="6858000"/>
          </a:xfrm>
          <a:prstGeom prst="rect">
            <a:avLst/>
          </a:prstGeom>
          <a:noFill/>
          <a:ln>
            <a:noFill/>
          </a:ln>
        </p:spPr>
      </p:pic>
      <p:pic>
        <p:nvPicPr>
          <p:cNvPr id="17" name="Google Shape;17;p18"/>
          <p:cNvPicPr preferRelativeResize="0"/>
          <p:nvPr/>
        </p:nvPicPr>
        <p:blipFill rotWithShape="1">
          <a:blip r:embed="rId3">
            <a:alphaModFix/>
          </a:blip>
          <a:srcRect/>
          <a:stretch/>
        </p:blipFill>
        <p:spPr>
          <a:xfrm flipH="1">
            <a:off x="11357534" y="-16437277"/>
            <a:ext cx="10704007" cy="13699934"/>
          </a:xfrm>
          <a:prstGeom prst="rect">
            <a:avLst/>
          </a:prstGeom>
          <a:noFill/>
          <a:ln>
            <a:noFill/>
          </a:ln>
        </p:spPr>
      </p:pic>
      <p:grpSp>
        <p:nvGrpSpPr>
          <p:cNvPr id="18" name="Google Shape;18;p18"/>
          <p:cNvGrpSpPr/>
          <p:nvPr/>
        </p:nvGrpSpPr>
        <p:grpSpPr>
          <a:xfrm>
            <a:off x="9438300" y="193035"/>
            <a:ext cx="2060456" cy="546621"/>
            <a:chOff x="9740383" y="89834"/>
            <a:chExt cx="2284192" cy="615793"/>
          </a:xfrm>
        </p:grpSpPr>
        <p:pic>
          <p:nvPicPr>
            <p:cNvPr id="19" name="Google Shape;19;p18"/>
            <p:cNvPicPr preferRelativeResize="0"/>
            <p:nvPr/>
          </p:nvPicPr>
          <p:blipFill rotWithShape="1">
            <a:blip r:embed="rId4">
              <a:alphaModFix/>
            </a:blip>
            <a:srcRect/>
            <a:stretch/>
          </p:blipFill>
          <p:spPr>
            <a:xfrm>
              <a:off x="9740384" y="266700"/>
              <a:ext cx="2284191" cy="438927"/>
            </a:xfrm>
            <a:prstGeom prst="rect">
              <a:avLst/>
            </a:prstGeom>
            <a:noFill/>
            <a:ln>
              <a:noFill/>
            </a:ln>
          </p:spPr>
        </p:pic>
        <p:pic>
          <p:nvPicPr>
            <p:cNvPr id="20" name="Google Shape;20;p18"/>
            <p:cNvPicPr preferRelativeResize="0"/>
            <p:nvPr/>
          </p:nvPicPr>
          <p:blipFill rotWithShape="1">
            <a:blip r:embed="rId5">
              <a:alphaModFix/>
            </a:blip>
            <a:srcRect b="71263"/>
            <a:stretch/>
          </p:blipFill>
          <p:spPr>
            <a:xfrm>
              <a:off x="9740383" y="89834"/>
              <a:ext cx="2284191" cy="176866"/>
            </a:xfrm>
            <a:prstGeom prst="rect">
              <a:avLst/>
            </a:prstGeom>
            <a:noFill/>
            <a:ln>
              <a:noFill/>
            </a:ln>
          </p:spPr>
        </p:pic>
      </p:grpSp>
      <p:sp>
        <p:nvSpPr>
          <p:cNvPr id="21" name="Google Shape;21;p18"/>
          <p:cNvSpPr txBox="1">
            <a:spLocks noGrp="1"/>
          </p:cNvSpPr>
          <p:nvPr>
            <p:ph type="subTitle" idx="1"/>
          </p:nvPr>
        </p:nvSpPr>
        <p:spPr>
          <a:xfrm>
            <a:off x="4838700" y="4968092"/>
            <a:ext cx="6642100" cy="1175079"/>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8"/>
          <p:cNvSpPr txBox="1">
            <a:spLocks noGrp="1"/>
          </p:cNvSpPr>
          <p:nvPr>
            <p:ph type="ctrTitle"/>
          </p:nvPr>
        </p:nvSpPr>
        <p:spPr>
          <a:xfrm>
            <a:off x="4211392" y="2304255"/>
            <a:ext cx="7269408" cy="2514874"/>
          </a:xfrm>
          <a:prstGeom prst="rect">
            <a:avLst/>
          </a:prstGeom>
          <a:noFill/>
          <a:ln>
            <a:noFill/>
          </a:ln>
        </p:spPr>
        <p:txBody>
          <a:bodyPr spcFirstLastPara="1" wrap="square" lIns="91425" tIns="45700" rIns="91425" bIns="45700" anchor="ctr" anchorCtr="0">
            <a:normAutofit/>
          </a:bodyPr>
          <a:lstStyle>
            <a:lvl1pPr lvl="0" algn="r">
              <a:lnSpc>
                <a:spcPct val="150000"/>
              </a:lnSpc>
              <a:spcBef>
                <a:spcPts val="0"/>
              </a:spcBef>
              <a:spcAft>
                <a:spcPts val="0"/>
              </a:spcAft>
              <a:buClr>
                <a:schemeClr val="lt1"/>
              </a:buClr>
              <a:buSzPts val="4800"/>
              <a:buFont typeface="Microsoft JhengHei"/>
              <a:buNone/>
              <a:defRPr sz="4800" b="1">
                <a:solidFill>
                  <a:schemeClr val="lt1"/>
                </a:solidFill>
                <a:latin typeface="Microsoft JhengHei"/>
                <a:ea typeface="Microsoft JhengHei"/>
                <a:cs typeface="Microsoft JhengHei"/>
                <a:sym typeface="Microsoft Jheng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3" name="Google Shape;23;p18"/>
          <p:cNvGrpSpPr/>
          <p:nvPr/>
        </p:nvGrpSpPr>
        <p:grpSpPr>
          <a:xfrm>
            <a:off x="5548931" y="-94161"/>
            <a:ext cx="3718159" cy="1382805"/>
            <a:chOff x="722888" y="6270248"/>
            <a:chExt cx="1980324" cy="736494"/>
          </a:xfrm>
        </p:grpSpPr>
        <p:pic>
          <p:nvPicPr>
            <p:cNvPr id="24" name="Google Shape;24;p18" descr="一張含有 文字, 字型, 標誌, 圖形 的圖片&#10;&#10;自動產生的描述"/>
            <p:cNvPicPr preferRelativeResize="0"/>
            <p:nvPr/>
          </p:nvPicPr>
          <p:blipFill rotWithShape="1">
            <a:blip r:embed="rId6">
              <a:alphaModFix/>
            </a:blip>
            <a:srcRect l="25747"/>
            <a:stretch/>
          </p:blipFill>
          <p:spPr>
            <a:xfrm>
              <a:off x="1066800" y="6270248"/>
              <a:ext cx="1636412" cy="736494"/>
            </a:xfrm>
            <a:prstGeom prst="rect">
              <a:avLst/>
            </a:prstGeom>
            <a:noFill/>
            <a:ln>
              <a:noFill/>
            </a:ln>
          </p:spPr>
        </p:pic>
        <p:pic>
          <p:nvPicPr>
            <p:cNvPr id="25" name="Google Shape;25;p18" descr="一張含有 圓形, 符號, 圖形, 標誌 的圖片&#10;&#10;自動產生的描述"/>
            <p:cNvPicPr preferRelativeResize="0"/>
            <p:nvPr/>
          </p:nvPicPr>
          <p:blipFill rotWithShape="1">
            <a:blip r:embed="rId7">
              <a:alphaModFix/>
            </a:blip>
            <a:srcRect/>
            <a:stretch/>
          </p:blipFill>
          <p:spPr>
            <a:xfrm>
              <a:off x="722888" y="6451844"/>
              <a:ext cx="343912" cy="343912"/>
            </a:xfrm>
            <a:prstGeom prst="rect">
              <a:avLst/>
            </a:prstGeom>
            <a:noFill/>
            <a:ln>
              <a:noFill/>
            </a:ln>
          </p:spPr>
        </p:pic>
      </p:grpSp>
      <p:sp>
        <p:nvSpPr>
          <p:cNvPr id="26" name="Google Shape;26;p18"/>
          <p:cNvSpPr txBox="1"/>
          <p:nvPr/>
        </p:nvSpPr>
        <p:spPr>
          <a:xfrm>
            <a:off x="8979881" y="335440"/>
            <a:ext cx="35458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Calibri"/>
                <a:ea typeface="Calibri"/>
                <a:cs typeface="Calibri"/>
                <a:sym typeface="Calibri"/>
              </a:rPr>
              <a:t>X</a:t>
            </a:r>
            <a:endParaRPr sz="2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章節標題">
  <p:cSld name="章節標題">
    <p:spTree>
      <p:nvGrpSpPr>
        <p:cNvPr id="1" name="Shape 114"/>
        <p:cNvGrpSpPr/>
        <p:nvPr/>
      </p:nvGrpSpPr>
      <p:grpSpPr>
        <a:xfrm>
          <a:off x="0" y="0"/>
          <a:ext cx="0" cy="0"/>
          <a:chOff x="0" y="0"/>
          <a:chExt cx="0" cy="0"/>
        </a:xfrm>
      </p:grpSpPr>
      <p:pic>
        <p:nvPicPr>
          <p:cNvPr id="115" name="Google Shape;115;g376894e6804_0_663"/>
          <p:cNvPicPr preferRelativeResize="0"/>
          <p:nvPr/>
        </p:nvPicPr>
        <p:blipFill rotWithShape="1">
          <a:blip r:embed="rId2">
            <a:alphaModFix/>
          </a:blip>
          <a:srcRect/>
          <a:stretch/>
        </p:blipFill>
        <p:spPr>
          <a:xfrm>
            <a:off x="2368" y="0"/>
            <a:ext cx="12187264" cy="6858000"/>
          </a:xfrm>
          <a:prstGeom prst="rect">
            <a:avLst/>
          </a:prstGeom>
          <a:noFill/>
          <a:ln>
            <a:noFill/>
          </a:ln>
        </p:spPr>
      </p:pic>
      <p:sp>
        <p:nvSpPr>
          <p:cNvPr id="116" name="Google Shape;116;g376894e6804_0_663"/>
          <p:cNvSpPr txBox="1"/>
          <p:nvPr/>
        </p:nvSpPr>
        <p:spPr>
          <a:xfrm>
            <a:off x="8331200" y="3842697"/>
            <a:ext cx="3662100" cy="1369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chemeClr val="lt1"/>
                </a:solidFill>
                <a:latin typeface="Calibri"/>
                <a:ea typeface="Calibri"/>
                <a:cs typeface="Calibri"/>
                <a:sym typeface="Calibri"/>
              </a:rPr>
              <a:t>Thank You!</a:t>
            </a:r>
            <a:endParaRPr/>
          </a:p>
          <a:p>
            <a:pPr marL="0" marR="0" lvl="0" indent="0" algn="ctr" rtl="0">
              <a:spcBef>
                <a:spcPts val="0"/>
              </a:spcBef>
              <a:spcAft>
                <a:spcPts val="0"/>
              </a:spcAft>
              <a:buNone/>
            </a:pPr>
            <a:endParaRPr sz="1100" b="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b="0">
                <a:solidFill>
                  <a:schemeClr val="lt1"/>
                </a:solidFill>
                <a:latin typeface="Calibri"/>
                <a:ea typeface="Calibri"/>
                <a:cs typeface="Calibri"/>
                <a:sym typeface="Calibri"/>
              </a:rPr>
              <a:t>www.kaikutek.com</a:t>
            </a:r>
            <a:endParaRPr sz="1600" b="0">
              <a:solidFill>
                <a:schemeClr val="lt1"/>
              </a:solidFill>
              <a:latin typeface="Calibri"/>
              <a:ea typeface="Calibri"/>
              <a:cs typeface="Calibri"/>
              <a:sym typeface="Calibri"/>
            </a:endParaRPr>
          </a:p>
        </p:txBody>
      </p:sp>
      <p:sp>
        <p:nvSpPr>
          <p:cNvPr id="117" name="Google Shape;117;g376894e6804_0_66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兩項物件">
  <p:cSld name="兩項物件">
    <p:spTree>
      <p:nvGrpSpPr>
        <p:cNvPr id="1" name="Shape 118"/>
        <p:cNvGrpSpPr/>
        <p:nvPr/>
      </p:nvGrpSpPr>
      <p:grpSpPr>
        <a:xfrm>
          <a:off x="0" y="0"/>
          <a:ext cx="0" cy="0"/>
          <a:chOff x="0" y="0"/>
          <a:chExt cx="0" cy="0"/>
        </a:xfrm>
      </p:grpSpPr>
      <p:sp>
        <p:nvSpPr>
          <p:cNvPr id="119" name="Google Shape;119;g376894e6804_0_666"/>
          <p:cNvSpPr txBox="1">
            <a:spLocks noGrp="1"/>
          </p:cNvSpPr>
          <p:nvPr>
            <p:ph type="body" idx="1"/>
          </p:nvPr>
        </p:nvSpPr>
        <p:spPr>
          <a:xfrm>
            <a:off x="838200" y="1407886"/>
            <a:ext cx="5181600" cy="4782600"/>
          </a:xfrm>
          <a:prstGeom prst="rect">
            <a:avLst/>
          </a:prstGeom>
          <a:noFill/>
          <a:ln>
            <a:noFill/>
          </a:ln>
        </p:spPr>
        <p:txBody>
          <a:bodyPr spcFirstLastPara="1" wrap="square" lIns="91425" tIns="45700" rIns="91425" bIns="45700" anchor="t" anchorCtr="0">
            <a:normAutofit/>
          </a:bodyPr>
          <a:lstStyle>
            <a:lvl1pPr marL="457200" lvl="0" indent="-381000" algn="l">
              <a:lnSpc>
                <a:spcPct val="125000"/>
              </a:lnSpc>
              <a:spcBef>
                <a:spcPts val="1000"/>
              </a:spcBef>
              <a:spcAft>
                <a:spcPts val="0"/>
              </a:spcAft>
              <a:buClr>
                <a:schemeClr val="dk1"/>
              </a:buClr>
              <a:buSzPts val="2400"/>
              <a:buChar char="•"/>
              <a:defRPr sz="2400"/>
            </a:lvl1pPr>
            <a:lvl2pPr marL="914400" lvl="1" indent="-355600" algn="l">
              <a:lnSpc>
                <a:spcPct val="125000"/>
              </a:lnSpc>
              <a:spcBef>
                <a:spcPts val="500"/>
              </a:spcBef>
              <a:spcAft>
                <a:spcPts val="0"/>
              </a:spcAft>
              <a:buClr>
                <a:schemeClr val="dk1"/>
              </a:buClr>
              <a:buSzPts val="2000"/>
              <a:buChar char="•"/>
              <a:defRPr sz="2000"/>
            </a:lvl2pPr>
            <a:lvl3pPr marL="1371600" lvl="2" indent="-342900" algn="l">
              <a:lnSpc>
                <a:spcPct val="125000"/>
              </a:lnSpc>
              <a:spcBef>
                <a:spcPts val="500"/>
              </a:spcBef>
              <a:spcAft>
                <a:spcPts val="0"/>
              </a:spcAft>
              <a:buClr>
                <a:schemeClr val="dk1"/>
              </a:buClr>
              <a:buSzPts val="1800"/>
              <a:buChar char="•"/>
              <a:defRPr sz="1800"/>
            </a:lvl3pPr>
            <a:lvl4pPr marL="1828800" lvl="3" indent="-330200" algn="l">
              <a:lnSpc>
                <a:spcPct val="125000"/>
              </a:lnSpc>
              <a:spcBef>
                <a:spcPts val="500"/>
              </a:spcBef>
              <a:spcAft>
                <a:spcPts val="0"/>
              </a:spcAft>
              <a:buClr>
                <a:schemeClr val="dk1"/>
              </a:buClr>
              <a:buSzPts val="1600"/>
              <a:buChar char="•"/>
              <a:defRPr sz="1600"/>
            </a:lvl4pPr>
            <a:lvl5pPr marL="2286000" lvl="4" indent="-330200" algn="l">
              <a:lnSpc>
                <a:spcPct val="125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g376894e6804_0_666"/>
          <p:cNvSpPr txBox="1">
            <a:spLocks noGrp="1"/>
          </p:cNvSpPr>
          <p:nvPr>
            <p:ph type="body" idx="2"/>
          </p:nvPr>
        </p:nvSpPr>
        <p:spPr>
          <a:xfrm>
            <a:off x="6172200" y="1407886"/>
            <a:ext cx="5181600" cy="4782600"/>
          </a:xfrm>
          <a:prstGeom prst="rect">
            <a:avLst/>
          </a:prstGeom>
          <a:noFill/>
          <a:ln>
            <a:noFill/>
          </a:ln>
        </p:spPr>
        <p:txBody>
          <a:bodyPr spcFirstLastPara="1" wrap="square" lIns="91425" tIns="45700" rIns="91425" bIns="45700" anchor="t" anchorCtr="0">
            <a:normAutofit/>
          </a:bodyPr>
          <a:lstStyle>
            <a:lvl1pPr marL="457200" lvl="0" indent="-381000" algn="l">
              <a:lnSpc>
                <a:spcPct val="125000"/>
              </a:lnSpc>
              <a:spcBef>
                <a:spcPts val="1000"/>
              </a:spcBef>
              <a:spcAft>
                <a:spcPts val="0"/>
              </a:spcAft>
              <a:buClr>
                <a:schemeClr val="dk1"/>
              </a:buClr>
              <a:buSzPts val="2400"/>
              <a:buChar char="•"/>
              <a:defRPr sz="2400"/>
            </a:lvl1pPr>
            <a:lvl2pPr marL="914400" lvl="1" indent="-355600" algn="l">
              <a:lnSpc>
                <a:spcPct val="125000"/>
              </a:lnSpc>
              <a:spcBef>
                <a:spcPts val="500"/>
              </a:spcBef>
              <a:spcAft>
                <a:spcPts val="0"/>
              </a:spcAft>
              <a:buClr>
                <a:schemeClr val="dk1"/>
              </a:buClr>
              <a:buSzPts val="2000"/>
              <a:buChar char="•"/>
              <a:defRPr sz="2000"/>
            </a:lvl2pPr>
            <a:lvl3pPr marL="1371600" lvl="2" indent="-342900" algn="l">
              <a:lnSpc>
                <a:spcPct val="125000"/>
              </a:lnSpc>
              <a:spcBef>
                <a:spcPts val="500"/>
              </a:spcBef>
              <a:spcAft>
                <a:spcPts val="0"/>
              </a:spcAft>
              <a:buClr>
                <a:schemeClr val="dk1"/>
              </a:buClr>
              <a:buSzPts val="1800"/>
              <a:buChar char="•"/>
              <a:defRPr sz="1800"/>
            </a:lvl3pPr>
            <a:lvl4pPr marL="1828800" lvl="3" indent="-330200" algn="l">
              <a:lnSpc>
                <a:spcPct val="125000"/>
              </a:lnSpc>
              <a:spcBef>
                <a:spcPts val="500"/>
              </a:spcBef>
              <a:spcAft>
                <a:spcPts val="0"/>
              </a:spcAft>
              <a:buClr>
                <a:schemeClr val="dk1"/>
              </a:buClr>
              <a:buSzPts val="1600"/>
              <a:buChar char="•"/>
              <a:defRPr sz="1600"/>
            </a:lvl4pPr>
            <a:lvl5pPr marL="2286000" lvl="4" indent="-330200" algn="l">
              <a:lnSpc>
                <a:spcPct val="125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g376894e6804_0_666"/>
          <p:cNvSpPr/>
          <p:nvPr/>
        </p:nvSpPr>
        <p:spPr>
          <a:xfrm>
            <a:off x="0" y="6370320"/>
            <a:ext cx="12192000" cy="48780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g376894e6804_0_666"/>
          <p:cNvSpPr txBox="1"/>
          <p:nvPr/>
        </p:nvSpPr>
        <p:spPr>
          <a:xfrm>
            <a:off x="4158663" y="6563323"/>
            <a:ext cx="4170600" cy="230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a:solidFill>
                  <a:schemeClr val="lt1"/>
                </a:solidFill>
                <a:latin typeface="Calibri"/>
                <a:ea typeface="Calibri"/>
                <a:cs typeface="Calibri"/>
                <a:sym typeface="Calibri"/>
              </a:rPr>
              <a:t>©Copyright 2024 KaiKuTeK INC. All Rights Reserved.</a:t>
            </a:r>
            <a:endParaRPr/>
          </a:p>
        </p:txBody>
      </p:sp>
      <p:sp>
        <p:nvSpPr>
          <p:cNvPr id="123" name="Google Shape;123;g376894e6804_0_666"/>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g376894e6804_0_666"/>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25" name="Google Shape;125;g376894e6804_0_666"/>
          <p:cNvPicPr preferRelativeResize="0"/>
          <p:nvPr/>
        </p:nvPicPr>
        <p:blipFill rotWithShape="1">
          <a:blip r:embed="rId2">
            <a:alphaModFix/>
          </a:blip>
          <a:srcRect/>
          <a:stretch/>
        </p:blipFill>
        <p:spPr>
          <a:xfrm>
            <a:off x="10817678" y="6445489"/>
            <a:ext cx="1181100" cy="310999"/>
          </a:xfrm>
          <a:prstGeom prst="rect">
            <a:avLst/>
          </a:prstGeom>
          <a:noFill/>
          <a:ln>
            <a:noFill/>
          </a:ln>
        </p:spPr>
      </p:pic>
      <p:sp>
        <p:nvSpPr>
          <p:cNvPr id="126" name="Google Shape;126;g376894e6804_0_666"/>
          <p:cNvSpPr txBox="1"/>
          <p:nvPr/>
        </p:nvSpPr>
        <p:spPr>
          <a:xfrm>
            <a:off x="10526648" y="6533755"/>
            <a:ext cx="442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X</a:t>
            </a:r>
            <a:endParaRPr sz="1200">
              <a:solidFill>
                <a:schemeClr val="lt1"/>
              </a:solidFill>
              <a:latin typeface="Calibri"/>
              <a:ea typeface="Calibri"/>
              <a:cs typeface="Calibri"/>
              <a:sym typeface="Calibri"/>
            </a:endParaRPr>
          </a:p>
        </p:txBody>
      </p:sp>
      <p:grpSp>
        <p:nvGrpSpPr>
          <p:cNvPr id="127" name="Google Shape;127;g376894e6804_0_666"/>
          <p:cNvGrpSpPr/>
          <p:nvPr/>
        </p:nvGrpSpPr>
        <p:grpSpPr>
          <a:xfrm>
            <a:off x="8749223" y="6290491"/>
            <a:ext cx="1980324" cy="736494"/>
            <a:chOff x="722888" y="6270248"/>
            <a:chExt cx="1980324" cy="736494"/>
          </a:xfrm>
        </p:grpSpPr>
        <p:pic>
          <p:nvPicPr>
            <p:cNvPr id="128" name="Google Shape;128;g376894e6804_0_666" descr="一張含有 文字, 字型, 標誌, 圖形 的圖片&#10;&#10;自動產生的描述"/>
            <p:cNvPicPr preferRelativeResize="0"/>
            <p:nvPr/>
          </p:nvPicPr>
          <p:blipFill rotWithShape="1">
            <a:blip r:embed="rId3">
              <a:alphaModFix/>
            </a:blip>
            <a:srcRect l="25744"/>
            <a:stretch/>
          </p:blipFill>
          <p:spPr>
            <a:xfrm>
              <a:off x="1066800" y="6270248"/>
              <a:ext cx="1636412" cy="736494"/>
            </a:xfrm>
            <a:prstGeom prst="rect">
              <a:avLst/>
            </a:prstGeom>
            <a:noFill/>
            <a:ln>
              <a:noFill/>
            </a:ln>
          </p:spPr>
        </p:pic>
        <p:pic>
          <p:nvPicPr>
            <p:cNvPr id="129" name="Google Shape;129;g376894e6804_0_666" descr="一張含有 圓形, 符號, 圖形, 標誌 的圖片&#10;&#10;自動產生的描述"/>
            <p:cNvPicPr preferRelativeResize="0"/>
            <p:nvPr/>
          </p:nvPicPr>
          <p:blipFill rotWithShape="1">
            <a:blip r:embed="rId4">
              <a:alphaModFix/>
            </a:blip>
            <a:srcRect/>
            <a:stretch/>
          </p:blipFill>
          <p:spPr>
            <a:xfrm>
              <a:off x="722888" y="6451844"/>
              <a:ext cx="343912" cy="34391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7"/>
        <p:cNvGrpSpPr/>
        <p:nvPr/>
      </p:nvGrpSpPr>
      <p:grpSpPr>
        <a:xfrm>
          <a:off x="0" y="0"/>
          <a:ext cx="0" cy="0"/>
          <a:chOff x="0" y="0"/>
          <a:chExt cx="0" cy="0"/>
        </a:xfrm>
      </p:grpSpPr>
      <p:sp>
        <p:nvSpPr>
          <p:cNvPr id="28" name="Google Shape;28;p19"/>
          <p:cNvSpPr/>
          <p:nvPr/>
        </p:nvSpPr>
        <p:spPr>
          <a:xfrm>
            <a:off x="0" y="6370320"/>
            <a:ext cx="12192000" cy="48768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9"/>
          <p:cNvSpPr txBox="1"/>
          <p:nvPr/>
        </p:nvSpPr>
        <p:spPr>
          <a:xfrm>
            <a:off x="4158663" y="6563323"/>
            <a:ext cx="4170733"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©Copyright 2024 KaiKuTeK INC. All Rights Reserved.</a:t>
            </a:r>
            <a:endParaRPr sz="1400" b="0" i="0" u="none" strike="noStrike" cap="none">
              <a:solidFill>
                <a:srgbClr val="000000"/>
              </a:solidFill>
              <a:latin typeface="Arial"/>
              <a:ea typeface="Arial"/>
              <a:cs typeface="Arial"/>
              <a:sym typeface="Arial"/>
            </a:endParaRPr>
          </a:p>
        </p:txBody>
      </p:sp>
      <p:pic>
        <p:nvPicPr>
          <p:cNvPr id="30" name="Google Shape;30;p19"/>
          <p:cNvPicPr preferRelativeResize="0"/>
          <p:nvPr/>
        </p:nvPicPr>
        <p:blipFill rotWithShape="1">
          <a:blip r:embed="rId2">
            <a:alphaModFix/>
          </a:blip>
          <a:srcRect/>
          <a:stretch/>
        </p:blipFill>
        <p:spPr>
          <a:xfrm>
            <a:off x="10817678" y="6445489"/>
            <a:ext cx="1181100" cy="310999"/>
          </a:xfrm>
          <a:prstGeom prst="rect">
            <a:avLst/>
          </a:prstGeom>
          <a:noFill/>
          <a:ln>
            <a:noFill/>
          </a:ln>
        </p:spPr>
      </p:pic>
      <p:sp>
        <p:nvSpPr>
          <p:cNvPr id="31" name="Google Shape;31;p19"/>
          <p:cNvSpPr txBox="1"/>
          <p:nvPr/>
        </p:nvSpPr>
        <p:spPr>
          <a:xfrm>
            <a:off x="10526648" y="6533755"/>
            <a:ext cx="44291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X</a:t>
            </a:r>
            <a:endParaRPr sz="1200" b="0" i="0" u="none" strike="noStrike" cap="none">
              <a:solidFill>
                <a:schemeClr val="lt1"/>
              </a:solidFill>
              <a:latin typeface="Calibri"/>
              <a:ea typeface="Calibri"/>
              <a:cs typeface="Calibri"/>
              <a:sym typeface="Calibri"/>
            </a:endParaRPr>
          </a:p>
        </p:txBody>
      </p:sp>
      <p:sp>
        <p:nvSpPr>
          <p:cNvPr id="32" name="Google Shape;32;p19"/>
          <p:cNvSpPr txBox="1">
            <a:spLocks noGrp="1"/>
          </p:cNvSpPr>
          <p:nvPr>
            <p:ph type="title"/>
          </p:nvPr>
        </p:nvSpPr>
        <p:spPr>
          <a:xfrm>
            <a:off x="838200" y="365125"/>
            <a:ext cx="10515600" cy="9411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body" idx="1"/>
          </p:nvPr>
        </p:nvSpPr>
        <p:spPr>
          <a:xfrm>
            <a:off x="838200" y="1407886"/>
            <a:ext cx="10515600" cy="4781005"/>
          </a:xfrm>
          <a:prstGeom prst="rect">
            <a:avLst/>
          </a:prstGeom>
          <a:noFill/>
          <a:ln>
            <a:noFill/>
          </a:ln>
        </p:spPr>
        <p:txBody>
          <a:bodyPr spcFirstLastPara="1" wrap="square" lIns="91425" tIns="45700" rIns="91425" bIns="45700" anchor="t" anchorCtr="0">
            <a:normAutofit/>
          </a:bodyPr>
          <a:lstStyle>
            <a:lvl1pPr marL="457200" lvl="0" indent="-381000" algn="l">
              <a:lnSpc>
                <a:spcPct val="125000"/>
              </a:lnSpc>
              <a:spcBef>
                <a:spcPts val="1000"/>
              </a:spcBef>
              <a:spcAft>
                <a:spcPts val="0"/>
              </a:spcAft>
              <a:buClr>
                <a:schemeClr val="dk1"/>
              </a:buClr>
              <a:buSzPts val="2400"/>
              <a:buChar char="•"/>
              <a:defRPr sz="2400">
                <a:latin typeface="Calibri"/>
                <a:ea typeface="Calibri"/>
                <a:cs typeface="Calibri"/>
                <a:sym typeface="Calibri"/>
              </a:defRPr>
            </a:lvl1pPr>
            <a:lvl2pPr marL="914400" lvl="1" indent="-355600" algn="l">
              <a:lnSpc>
                <a:spcPct val="125000"/>
              </a:lnSpc>
              <a:spcBef>
                <a:spcPts val="500"/>
              </a:spcBef>
              <a:spcAft>
                <a:spcPts val="0"/>
              </a:spcAft>
              <a:buClr>
                <a:schemeClr val="dk1"/>
              </a:buClr>
              <a:buSzPts val="2000"/>
              <a:buChar char="•"/>
              <a:defRPr sz="2000">
                <a:latin typeface="Calibri"/>
                <a:ea typeface="Calibri"/>
                <a:cs typeface="Calibri"/>
                <a:sym typeface="Calibri"/>
              </a:defRPr>
            </a:lvl2pPr>
            <a:lvl3pPr marL="1371600" lvl="2" indent="-342900" algn="l">
              <a:lnSpc>
                <a:spcPct val="125000"/>
              </a:lnSpc>
              <a:spcBef>
                <a:spcPts val="500"/>
              </a:spcBef>
              <a:spcAft>
                <a:spcPts val="0"/>
              </a:spcAft>
              <a:buClr>
                <a:schemeClr val="dk1"/>
              </a:buClr>
              <a:buSzPts val="1800"/>
              <a:buChar char="•"/>
              <a:defRPr sz="1800">
                <a:latin typeface="Calibri"/>
                <a:ea typeface="Calibri"/>
                <a:cs typeface="Calibri"/>
                <a:sym typeface="Calibri"/>
              </a:defRPr>
            </a:lvl3pPr>
            <a:lvl4pPr marL="1828800" lvl="3" indent="-330200" algn="l">
              <a:lnSpc>
                <a:spcPct val="125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25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sldNum" idx="12"/>
          </p:nvPr>
        </p:nvSpPr>
        <p:spPr>
          <a:xfrm>
            <a:off x="11408228" y="5825445"/>
            <a:ext cx="44994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35" name="Google Shape;35;p19"/>
          <p:cNvGrpSpPr/>
          <p:nvPr/>
        </p:nvGrpSpPr>
        <p:grpSpPr>
          <a:xfrm>
            <a:off x="8749223" y="6290491"/>
            <a:ext cx="1980324" cy="736494"/>
            <a:chOff x="722888" y="6270248"/>
            <a:chExt cx="1980324" cy="736494"/>
          </a:xfrm>
        </p:grpSpPr>
        <p:pic>
          <p:nvPicPr>
            <p:cNvPr id="36" name="Google Shape;36;p19" descr="一張含有 文字, 字型, 標誌, 圖形 的圖片&#10;&#10;自動產生的描述"/>
            <p:cNvPicPr preferRelativeResize="0"/>
            <p:nvPr/>
          </p:nvPicPr>
          <p:blipFill rotWithShape="1">
            <a:blip r:embed="rId3">
              <a:alphaModFix/>
            </a:blip>
            <a:srcRect l="25747"/>
            <a:stretch/>
          </p:blipFill>
          <p:spPr>
            <a:xfrm>
              <a:off x="1066800" y="6270248"/>
              <a:ext cx="1636412" cy="736494"/>
            </a:xfrm>
            <a:prstGeom prst="rect">
              <a:avLst/>
            </a:prstGeom>
            <a:noFill/>
            <a:ln>
              <a:noFill/>
            </a:ln>
          </p:spPr>
        </p:pic>
        <p:pic>
          <p:nvPicPr>
            <p:cNvPr id="37" name="Google Shape;37;p19" descr="一張含有 圓形, 符號, 圖形, 標誌 的圖片&#10;&#10;自動產生的描述"/>
            <p:cNvPicPr preferRelativeResize="0"/>
            <p:nvPr/>
          </p:nvPicPr>
          <p:blipFill rotWithShape="1">
            <a:blip r:embed="rId4">
              <a:alphaModFix/>
            </a:blip>
            <a:srcRect/>
            <a:stretch/>
          </p:blipFill>
          <p:spPr>
            <a:xfrm>
              <a:off x="722888" y="6451844"/>
              <a:ext cx="343912" cy="343912"/>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424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含標題的內容">
  <p:cSld name="含標題的內容">
    <p:spTree>
      <p:nvGrpSpPr>
        <p:cNvPr id="1" name="Shape 38"/>
        <p:cNvGrpSpPr/>
        <p:nvPr/>
      </p:nvGrpSpPr>
      <p:grpSpPr>
        <a:xfrm>
          <a:off x="0" y="0"/>
          <a:ext cx="0" cy="0"/>
          <a:chOff x="0" y="0"/>
          <a:chExt cx="0" cy="0"/>
        </a:xfrm>
      </p:grpSpPr>
      <p:pic>
        <p:nvPicPr>
          <p:cNvPr id="39" name="Google Shape;39;p20"/>
          <p:cNvPicPr preferRelativeResize="0"/>
          <p:nvPr/>
        </p:nvPicPr>
        <p:blipFill rotWithShape="1">
          <a:blip r:embed="rId2">
            <a:alphaModFix/>
          </a:blip>
          <a:srcRect/>
          <a:stretch/>
        </p:blipFill>
        <p:spPr>
          <a:xfrm>
            <a:off x="0" y="0"/>
            <a:ext cx="4601499" cy="6858000"/>
          </a:xfrm>
          <a:prstGeom prst="rect">
            <a:avLst/>
          </a:prstGeom>
          <a:noFill/>
          <a:ln>
            <a:noFill/>
          </a:ln>
        </p:spPr>
      </p:pic>
      <p:sp>
        <p:nvSpPr>
          <p:cNvPr id="40" name="Google Shape;40;p20"/>
          <p:cNvSpPr/>
          <p:nvPr/>
        </p:nvSpPr>
        <p:spPr>
          <a:xfrm>
            <a:off x="24869" y="0"/>
            <a:ext cx="4567095" cy="6858000"/>
          </a:xfrm>
          <a:prstGeom prst="rect">
            <a:avLst/>
          </a:prstGeom>
          <a:solidFill>
            <a:srgbClr val="001F5C">
              <a:alpha val="7137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 name="Google Shape;41;p20"/>
          <p:cNvSpPr txBox="1"/>
          <p:nvPr/>
        </p:nvSpPr>
        <p:spPr>
          <a:xfrm>
            <a:off x="5153479" y="6595872"/>
            <a:ext cx="287530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C0C0C"/>
                </a:solidFill>
                <a:latin typeface="Calibri"/>
                <a:ea typeface="Calibri"/>
                <a:cs typeface="Calibri"/>
                <a:sym typeface="Calibri"/>
              </a:rPr>
              <a:t>©Copyright 2024  KaiKuTeK INC. All Rights Reserved.</a:t>
            </a:r>
            <a:endParaRPr sz="900" b="0" i="0" u="none" strike="noStrike" cap="none">
              <a:solidFill>
                <a:srgbClr val="0C0C0C"/>
              </a:solidFill>
              <a:latin typeface="Calibri"/>
              <a:ea typeface="Calibri"/>
              <a:cs typeface="Calibri"/>
              <a:sym typeface="Calibri"/>
            </a:endParaRPr>
          </a:p>
        </p:txBody>
      </p:sp>
      <p:sp>
        <p:nvSpPr>
          <p:cNvPr id="42" name="Google Shape;42;p20"/>
          <p:cNvSpPr txBox="1">
            <a:spLocks noGrp="1"/>
          </p:cNvSpPr>
          <p:nvPr>
            <p:ph type="title"/>
          </p:nvPr>
        </p:nvSpPr>
        <p:spPr>
          <a:xfrm>
            <a:off x="333158" y="2624137"/>
            <a:ext cx="3950518" cy="1600200"/>
          </a:xfrm>
          <a:prstGeom prst="rect">
            <a:avLst/>
          </a:prstGeom>
          <a:noFill/>
          <a:ln>
            <a:noFill/>
          </a:ln>
        </p:spPr>
        <p:txBody>
          <a:bodyPr spcFirstLastPara="1" wrap="square" lIns="91425" tIns="45700" rIns="91425" bIns="45700" anchor="ctr" anchorCtr="0">
            <a:normAutofit/>
          </a:bodyPr>
          <a:lstStyle>
            <a:lvl1pPr lvl="0" algn="ctr">
              <a:lnSpc>
                <a:spcPct val="150000"/>
              </a:lnSpc>
              <a:spcBef>
                <a:spcPts val="0"/>
              </a:spcBef>
              <a:spcAft>
                <a:spcPts val="0"/>
              </a:spcAft>
              <a:buClr>
                <a:schemeClr val="lt1"/>
              </a:buClr>
              <a:buSzPts val="3600"/>
              <a:buFont typeface="Calibri"/>
              <a:buNone/>
              <a:defRPr sz="36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0"/>
          <p:cNvSpPr txBox="1">
            <a:spLocks noGrp="1"/>
          </p:cNvSpPr>
          <p:nvPr>
            <p:ph type="body" idx="1"/>
          </p:nvPr>
        </p:nvSpPr>
        <p:spPr>
          <a:xfrm>
            <a:off x="5619750" y="1352549"/>
            <a:ext cx="5735638" cy="4838021"/>
          </a:xfrm>
          <a:prstGeom prst="rect">
            <a:avLst/>
          </a:prstGeom>
          <a:noFill/>
          <a:ln>
            <a:noFill/>
          </a:ln>
        </p:spPr>
        <p:txBody>
          <a:bodyPr spcFirstLastPara="1" wrap="square" lIns="91425" tIns="45700" rIns="91425" bIns="45700" anchor="t" anchorCtr="0">
            <a:normAutofit/>
          </a:bodyPr>
          <a:lstStyle>
            <a:lvl1pPr marL="457200" lvl="0" indent="-431800" algn="l">
              <a:lnSpc>
                <a:spcPct val="125000"/>
              </a:lnSpc>
              <a:spcBef>
                <a:spcPts val="1000"/>
              </a:spcBef>
              <a:spcAft>
                <a:spcPts val="0"/>
              </a:spcAft>
              <a:buClr>
                <a:schemeClr val="dk1"/>
              </a:buClr>
              <a:buSzPts val="3200"/>
              <a:buChar char="•"/>
              <a:defRPr sz="3200"/>
            </a:lvl1pPr>
            <a:lvl2pPr marL="914400" lvl="1" indent="-406400" algn="l">
              <a:lnSpc>
                <a:spcPct val="125000"/>
              </a:lnSpc>
              <a:spcBef>
                <a:spcPts val="500"/>
              </a:spcBef>
              <a:spcAft>
                <a:spcPts val="0"/>
              </a:spcAft>
              <a:buClr>
                <a:schemeClr val="dk1"/>
              </a:buClr>
              <a:buSzPts val="2800"/>
              <a:buChar char="•"/>
              <a:defRPr sz="2800"/>
            </a:lvl2pPr>
            <a:lvl3pPr marL="1371600" lvl="2" indent="-381000" algn="l">
              <a:lnSpc>
                <a:spcPct val="125000"/>
              </a:lnSpc>
              <a:spcBef>
                <a:spcPts val="500"/>
              </a:spcBef>
              <a:spcAft>
                <a:spcPts val="0"/>
              </a:spcAft>
              <a:buClr>
                <a:schemeClr val="dk1"/>
              </a:buClr>
              <a:buSzPts val="2400"/>
              <a:buChar char="•"/>
              <a:defRPr sz="2400"/>
            </a:lvl3pPr>
            <a:lvl4pPr marL="1828800" lvl="3" indent="-355600" algn="l">
              <a:lnSpc>
                <a:spcPct val="125000"/>
              </a:lnSpc>
              <a:spcBef>
                <a:spcPts val="500"/>
              </a:spcBef>
              <a:spcAft>
                <a:spcPts val="0"/>
              </a:spcAft>
              <a:buClr>
                <a:schemeClr val="dk1"/>
              </a:buClr>
              <a:buSzPts val="2000"/>
              <a:buChar char="•"/>
              <a:defRPr sz="2000"/>
            </a:lvl4pPr>
            <a:lvl5pPr marL="2286000" lvl="4" indent="-355600" algn="l">
              <a:lnSpc>
                <a:spcPct val="125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4" name="Google Shape;44;p20"/>
          <p:cNvSpPr txBox="1">
            <a:spLocks noGrp="1"/>
          </p:cNvSpPr>
          <p:nvPr>
            <p:ph type="sldNum" idx="12"/>
          </p:nvPr>
        </p:nvSpPr>
        <p:spPr>
          <a:xfrm>
            <a:off x="11408228" y="5825445"/>
            <a:ext cx="44994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45" name="Google Shape;45;p20"/>
          <p:cNvGrpSpPr/>
          <p:nvPr/>
        </p:nvGrpSpPr>
        <p:grpSpPr>
          <a:xfrm>
            <a:off x="333158" y="31749"/>
            <a:ext cx="3904695" cy="884978"/>
            <a:chOff x="492557" y="943822"/>
            <a:chExt cx="3249555" cy="736494"/>
          </a:xfrm>
        </p:grpSpPr>
        <p:pic>
          <p:nvPicPr>
            <p:cNvPr id="46" name="Google Shape;46;p20"/>
            <p:cNvPicPr preferRelativeResize="0"/>
            <p:nvPr/>
          </p:nvPicPr>
          <p:blipFill rotWithShape="1">
            <a:blip r:embed="rId3">
              <a:alphaModFix/>
            </a:blip>
            <a:srcRect/>
            <a:stretch/>
          </p:blipFill>
          <p:spPr>
            <a:xfrm>
              <a:off x="2561012" y="1098820"/>
              <a:ext cx="1181100" cy="310999"/>
            </a:xfrm>
            <a:prstGeom prst="rect">
              <a:avLst/>
            </a:prstGeom>
            <a:noFill/>
            <a:ln>
              <a:noFill/>
            </a:ln>
          </p:spPr>
        </p:pic>
        <p:sp>
          <p:nvSpPr>
            <p:cNvPr id="47" name="Google Shape;47;p20"/>
            <p:cNvSpPr txBox="1"/>
            <p:nvPr/>
          </p:nvSpPr>
          <p:spPr>
            <a:xfrm>
              <a:off x="2269982" y="1187086"/>
              <a:ext cx="44291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X</a:t>
              </a:r>
              <a:endParaRPr sz="1200" b="0" i="0" u="none" strike="noStrike" cap="none">
                <a:solidFill>
                  <a:schemeClr val="lt1"/>
                </a:solidFill>
                <a:latin typeface="Calibri"/>
                <a:ea typeface="Calibri"/>
                <a:cs typeface="Calibri"/>
                <a:sym typeface="Calibri"/>
              </a:endParaRPr>
            </a:p>
          </p:txBody>
        </p:sp>
        <p:grpSp>
          <p:nvGrpSpPr>
            <p:cNvPr id="48" name="Google Shape;48;p20"/>
            <p:cNvGrpSpPr/>
            <p:nvPr/>
          </p:nvGrpSpPr>
          <p:grpSpPr>
            <a:xfrm>
              <a:off x="492557" y="943822"/>
              <a:ext cx="1980324" cy="736494"/>
              <a:chOff x="722888" y="6270248"/>
              <a:chExt cx="1980324" cy="736494"/>
            </a:xfrm>
          </p:grpSpPr>
          <p:pic>
            <p:nvPicPr>
              <p:cNvPr id="49" name="Google Shape;49;p20" descr="一張含有 文字, 字型, 標誌, 圖形 的圖片&#10;&#10;自動產生的描述"/>
              <p:cNvPicPr preferRelativeResize="0"/>
              <p:nvPr/>
            </p:nvPicPr>
            <p:blipFill rotWithShape="1">
              <a:blip r:embed="rId4">
                <a:alphaModFix/>
              </a:blip>
              <a:srcRect l="25747"/>
              <a:stretch/>
            </p:blipFill>
            <p:spPr>
              <a:xfrm>
                <a:off x="1066800" y="6270248"/>
                <a:ext cx="1636412" cy="736494"/>
              </a:xfrm>
              <a:prstGeom prst="rect">
                <a:avLst/>
              </a:prstGeom>
              <a:noFill/>
              <a:ln>
                <a:noFill/>
              </a:ln>
            </p:spPr>
          </p:pic>
          <p:pic>
            <p:nvPicPr>
              <p:cNvPr id="50" name="Google Shape;50;p20" descr="一張含有 圓形, 符號, 圖形, 標誌 的圖片&#10;&#10;自動產生的描述"/>
              <p:cNvPicPr preferRelativeResize="0"/>
              <p:nvPr/>
            </p:nvPicPr>
            <p:blipFill rotWithShape="1">
              <a:blip r:embed="rId5">
                <a:alphaModFix/>
              </a:blip>
              <a:srcRect/>
              <a:stretch/>
            </p:blipFill>
            <p:spPr>
              <a:xfrm>
                <a:off x="722888" y="6451844"/>
                <a:ext cx="343912" cy="343912"/>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項物件">
  <p:cSld name="兩項物件">
    <p:spTree>
      <p:nvGrpSpPr>
        <p:cNvPr id="1" name="Shape 51"/>
        <p:cNvGrpSpPr/>
        <p:nvPr/>
      </p:nvGrpSpPr>
      <p:grpSpPr>
        <a:xfrm>
          <a:off x="0" y="0"/>
          <a:ext cx="0" cy="0"/>
          <a:chOff x="0" y="0"/>
          <a:chExt cx="0" cy="0"/>
        </a:xfrm>
      </p:grpSpPr>
      <p:sp>
        <p:nvSpPr>
          <p:cNvPr id="52" name="Google Shape;52;p21"/>
          <p:cNvSpPr txBox="1">
            <a:spLocks noGrp="1"/>
          </p:cNvSpPr>
          <p:nvPr>
            <p:ph type="body" idx="1"/>
          </p:nvPr>
        </p:nvSpPr>
        <p:spPr>
          <a:xfrm>
            <a:off x="838200" y="1407886"/>
            <a:ext cx="5181600" cy="4782684"/>
          </a:xfrm>
          <a:prstGeom prst="rect">
            <a:avLst/>
          </a:prstGeom>
          <a:noFill/>
          <a:ln>
            <a:noFill/>
          </a:ln>
        </p:spPr>
        <p:txBody>
          <a:bodyPr spcFirstLastPara="1" wrap="square" lIns="91425" tIns="45700" rIns="91425" bIns="45700" anchor="t" anchorCtr="0">
            <a:normAutofit/>
          </a:bodyPr>
          <a:lstStyle>
            <a:lvl1pPr marL="457200" lvl="0" indent="-381000" algn="l">
              <a:lnSpc>
                <a:spcPct val="125000"/>
              </a:lnSpc>
              <a:spcBef>
                <a:spcPts val="1000"/>
              </a:spcBef>
              <a:spcAft>
                <a:spcPts val="0"/>
              </a:spcAft>
              <a:buClr>
                <a:schemeClr val="dk1"/>
              </a:buClr>
              <a:buSzPts val="2400"/>
              <a:buChar char="•"/>
              <a:defRPr sz="2400"/>
            </a:lvl1pPr>
            <a:lvl2pPr marL="914400" lvl="1" indent="-355600" algn="l">
              <a:lnSpc>
                <a:spcPct val="125000"/>
              </a:lnSpc>
              <a:spcBef>
                <a:spcPts val="500"/>
              </a:spcBef>
              <a:spcAft>
                <a:spcPts val="0"/>
              </a:spcAft>
              <a:buClr>
                <a:schemeClr val="dk1"/>
              </a:buClr>
              <a:buSzPts val="2000"/>
              <a:buChar char="•"/>
              <a:defRPr sz="2000"/>
            </a:lvl2pPr>
            <a:lvl3pPr marL="1371600" lvl="2" indent="-342900" algn="l">
              <a:lnSpc>
                <a:spcPct val="125000"/>
              </a:lnSpc>
              <a:spcBef>
                <a:spcPts val="500"/>
              </a:spcBef>
              <a:spcAft>
                <a:spcPts val="0"/>
              </a:spcAft>
              <a:buClr>
                <a:schemeClr val="dk1"/>
              </a:buClr>
              <a:buSzPts val="1800"/>
              <a:buChar char="•"/>
              <a:defRPr sz="1800"/>
            </a:lvl3pPr>
            <a:lvl4pPr marL="1828800" lvl="3" indent="-330200" algn="l">
              <a:lnSpc>
                <a:spcPct val="125000"/>
              </a:lnSpc>
              <a:spcBef>
                <a:spcPts val="500"/>
              </a:spcBef>
              <a:spcAft>
                <a:spcPts val="0"/>
              </a:spcAft>
              <a:buClr>
                <a:schemeClr val="dk1"/>
              </a:buClr>
              <a:buSzPts val="1600"/>
              <a:buChar char="•"/>
              <a:defRPr sz="1600"/>
            </a:lvl4pPr>
            <a:lvl5pPr marL="2286000" lvl="4" indent="-330200" algn="l">
              <a:lnSpc>
                <a:spcPct val="125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1"/>
          <p:cNvSpPr txBox="1">
            <a:spLocks noGrp="1"/>
          </p:cNvSpPr>
          <p:nvPr>
            <p:ph type="body" idx="2"/>
          </p:nvPr>
        </p:nvSpPr>
        <p:spPr>
          <a:xfrm>
            <a:off x="6172200" y="1407886"/>
            <a:ext cx="5181600" cy="4782684"/>
          </a:xfrm>
          <a:prstGeom prst="rect">
            <a:avLst/>
          </a:prstGeom>
          <a:noFill/>
          <a:ln>
            <a:noFill/>
          </a:ln>
        </p:spPr>
        <p:txBody>
          <a:bodyPr spcFirstLastPara="1" wrap="square" lIns="91425" tIns="45700" rIns="91425" bIns="45700" anchor="t" anchorCtr="0">
            <a:normAutofit/>
          </a:bodyPr>
          <a:lstStyle>
            <a:lvl1pPr marL="457200" lvl="0" indent="-381000" algn="l">
              <a:lnSpc>
                <a:spcPct val="125000"/>
              </a:lnSpc>
              <a:spcBef>
                <a:spcPts val="1000"/>
              </a:spcBef>
              <a:spcAft>
                <a:spcPts val="0"/>
              </a:spcAft>
              <a:buClr>
                <a:schemeClr val="dk1"/>
              </a:buClr>
              <a:buSzPts val="2400"/>
              <a:buChar char="•"/>
              <a:defRPr sz="2400"/>
            </a:lvl1pPr>
            <a:lvl2pPr marL="914400" lvl="1" indent="-355600" algn="l">
              <a:lnSpc>
                <a:spcPct val="125000"/>
              </a:lnSpc>
              <a:spcBef>
                <a:spcPts val="500"/>
              </a:spcBef>
              <a:spcAft>
                <a:spcPts val="0"/>
              </a:spcAft>
              <a:buClr>
                <a:schemeClr val="dk1"/>
              </a:buClr>
              <a:buSzPts val="2000"/>
              <a:buChar char="•"/>
              <a:defRPr sz="2000"/>
            </a:lvl2pPr>
            <a:lvl3pPr marL="1371600" lvl="2" indent="-342900" algn="l">
              <a:lnSpc>
                <a:spcPct val="125000"/>
              </a:lnSpc>
              <a:spcBef>
                <a:spcPts val="500"/>
              </a:spcBef>
              <a:spcAft>
                <a:spcPts val="0"/>
              </a:spcAft>
              <a:buClr>
                <a:schemeClr val="dk1"/>
              </a:buClr>
              <a:buSzPts val="1800"/>
              <a:buChar char="•"/>
              <a:defRPr sz="1800"/>
            </a:lvl3pPr>
            <a:lvl4pPr marL="1828800" lvl="3" indent="-330200" algn="l">
              <a:lnSpc>
                <a:spcPct val="125000"/>
              </a:lnSpc>
              <a:spcBef>
                <a:spcPts val="500"/>
              </a:spcBef>
              <a:spcAft>
                <a:spcPts val="0"/>
              </a:spcAft>
              <a:buClr>
                <a:schemeClr val="dk1"/>
              </a:buClr>
              <a:buSzPts val="1600"/>
              <a:buChar char="•"/>
              <a:defRPr sz="1600"/>
            </a:lvl4pPr>
            <a:lvl5pPr marL="2286000" lvl="4" indent="-330200" algn="l">
              <a:lnSpc>
                <a:spcPct val="125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1"/>
          <p:cNvSpPr/>
          <p:nvPr/>
        </p:nvSpPr>
        <p:spPr>
          <a:xfrm>
            <a:off x="0" y="6370320"/>
            <a:ext cx="12192000" cy="48768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55;p21"/>
          <p:cNvSpPr txBox="1"/>
          <p:nvPr/>
        </p:nvSpPr>
        <p:spPr>
          <a:xfrm>
            <a:off x="4158663" y="6563323"/>
            <a:ext cx="4170733"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Calibri"/>
                <a:ea typeface="Calibri"/>
                <a:cs typeface="Calibri"/>
                <a:sym typeface="Calibri"/>
              </a:rPr>
              <a:t>©Copyright 2024 KaiKuTeK INC. All Rights Reserved.</a:t>
            </a:r>
            <a:endParaRPr sz="1400" b="0" i="0" u="none" strike="noStrike" cap="none">
              <a:solidFill>
                <a:srgbClr val="000000"/>
              </a:solidFill>
              <a:latin typeface="Arial"/>
              <a:ea typeface="Arial"/>
              <a:cs typeface="Arial"/>
              <a:sym typeface="Arial"/>
            </a:endParaRPr>
          </a:p>
        </p:txBody>
      </p:sp>
      <p:sp>
        <p:nvSpPr>
          <p:cNvPr id="56" name="Google Shape;56;p21"/>
          <p:cNvSpPr txBox="1">
            <a:spLocks noGrp="1"/>
          </p:cNvSpPr>
          <p:nvPr>
            <p:ph type="title"/>
          </p:nvPr>
        </p:nvSpPr>
        <p:spPr>
          <a:xfrm>
            <a:off x="838200" y="365125"/>
            <a:ext cx="10515600" cy="9411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11408228" y="5825445"/>
            <a:ext cx="44994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8" name="Google Shape;58;p21"/>
          <p:cNvPicPr preferRelativeResize="0"/>
          <p:nvPr/>
        </p:nvPicPr>
        <p:blipFill rotWithShape="1">
          <a:blip r:embed="rId2">
            <a:alphaModFix/>
          </a:blip>
          <a:srcRect/>
          <a:stretch/>
        </p:blipFill>
        <p:spPr>
          <a:xfrm>
            <a:off x="10817678" y="6445489"/>
            <a:ext cx="1181100" cy="310999"/>
          </a:xfrm>
          <a:prstGeom prst="rect">
            <a:avLst/>
          </a:prstGeom>
          <a:noFill/>
          <a:ln>
            <a:noFill/>
          </a:ln>
        </p:spPr>
      </p:pic>
      <p:sp>
        <p:nvSpPr>
          <p:cNvPr id="59" name="Google Shape;59;p21"/>
          <p:cNvSpPr txBox="1"/>
          <p:nvPr/>
        </p:nvSpPr>
        <p:spPr>
          <a:xfrm>
            <a:off x="10526648" y="6533755"/>
            <a:ext cx="44291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X</a:t>
            </a:r>
            <a:endParaRPr sz="1200" b="0" i="0" u="none" strike="noStrike" cap="none">
              <a:solidFill>
                <a:schemeClr val="lt1"/>
              </a:solidFill>
              <a:latin typeface="Calibri"/>
              <a:ea typeface="Calibri"/>
              <a:cs typeface="Calibri"/>
              <a:sym typeface="Calibri"/>
            </a:endParaRPr>
          </a:p>
        </p:txBody>
      </p:sp>
      <p:grpSp>
        <p:nvGrpSpPr>
          <p:cNvPr id="60" name="Google Shape;60;p21"/>
          <p:cNvGrpSpPr/>
          <p:nvPr/>
        </p:nvGrpSpPr>
        <p:grpSpPr>
          <a:xfrm>
            <a:off x="8749223" y="6290491"/>
            <a:ext cx="1980324" cy="736494"/>
            <a:chOff x="722888" y="6270248"/>
            <a:chExt cx="1980324" cy="736494"/>
          </a:xfrm>
        </p:grpSpPr>
        <p:pic>
          <p:nvPicPr>
            <p:cNvPr id="61" name="Google Shape;61;p21" descr="一張含有 文字, 字型, 標誌, 圖形 的圖片&#10;&#10;自動產生的描述"/>
            <p:cNvPicPr preferRelativeResize="0"/>
            <p:nvPr/>
          </p:nvPicPr>
          <p:blipFill rotWithShape="1">
            <a:blip r:embed="rId3">
              <a:alphaModFix/>
            </a:blip>
            <a:srcRect l="25747"/>
            <a:stretch/>
          </p:blipFill>
          <p:spPr>
            <a:xfrm>
              <a:off x="1066800" y="6270248"/>
              <a:ext cx="1636412" cy="736494"/>
            </a:xfrm>
            <a:prstGeom prst="rect">
              <a:avLst/>
            </a:prstGeom>
            <a:noFill/>
            <a:ln>
              <a:noFill/>
            </a:ln>
          </p:spPr>
        </p:pic>
        <p:pic>
          <p:nvPicPr>
            <p:cNvPr id="62" name="Google Shape;62;p21" descr="一張含有 圓形, 符號, 圖形, 標誌 的圖片&#10;&#10;自動產生的描述"/>
            <p:cNvPicPr preferRelativeResize="0"/>
            <p:nvPr/>
          </p:nvPicPr>
          <p:blipFill rotWithShape="1">
            <a:blip r:embed="rId4">
              <a:alphaModFix/>
            </a:blip>
            <a:srcRect/>
            <a:stretch/>
          </p:blipFill>
          <p:spPr>
            <a:xfrm>
              <a:off x="722888" y="6451844"/>
              <a:ext cx="343912" cy="343912"/>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章節標題">
  <p:cSld name="章節標題">
    <p:spTree>
      <p:nvGrpSpPr>
        <p:cNvPr id="1" name="Shape 63"/>
        <p:cNvGrpSpPr/>
        <p:nvPr/>
      </p:nvGrpSpPr>
      <p:grpSpPr>
        <a:xfrm>
          <a:off x="0" y="0"/>
          <a:ext cx="0" cy="0"/>
          <a:chOff x="0" y="0"/>
          <a:chExt cx="0" cy="0"/>
        </a:xfrm>
      </p:grpSpPr>
      <p:pic>
        <p:nvPicPr>
          <p:cNvPr id="64" name="Google Shape;64;p22"/>
          <p:cNvPicPr preferRelativeResize="0"/>
          <p:nvPr/>
        </p:nvPicPr>
        <p:blipFill rotWithShape="1">
          <a:blip r:embed="rId2">
            <a:alphaModFix/>
          </a:blip>
          <a:srcRect/>
          <a:stretch/>
        </p:blipFill>
        <p:spPr>
          <a:xfrm>
            <a:off x="2368" y="0"/>
            <a:ext cx="12187263" cy="6858000"/>
          </a:xfrm>
          <a:prstGeom prst="rect">
            <a:avLst/>
          </a:prstGeom>
          <a:noFill/>
          <a:ln>
            <a:noFill/>
          </a:ln>
        </p:spPr>
      </p:pic>
      <p:sp>
        <p:nvSpPr>
          <p:cNvPr id="65" name="Google Shape;65;p22"/>
          <p:cNvSpPr txBox="1"/>
          <p:nvPr/>
        </p:nvSpPr>
        <p:spPr>
          <a:xfrm>
            <a:off x="8331200" y="3842697"/>
            <a:ext cx="3661952" cy="141577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Calibri"/>
                <a:ea typeface="Calibri"/>
                <a:cs typeface="Calibri"/>
                <a:sym typeface="Calibri"/>
              </a:rPr>
              <a:t>Thank You!</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www.kaikutek.com</a:t>
            </a:r>
            <a:endParaRPr sz="1600" b="0" i="0" u="none" strike="noStrike" cap="none">
              <a:solidFill>
                <a:schemeClr val="lt1"/>
              </a:solidFill>
              <a:latin typeface="Calibri"/>
              <a:ea typeface="Calibri"/>
              <a:cs typeface="Calibri"/>
              <a:sym typeface="Calibri"/>
            </a:endParaRPr>
          </a:p>
        </p:txBody>
      </p:sp>
      <p:sp>
        <p:nvSpPr>
          <p:cNvPr id="66" name="Google Shape;66;p22"/>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73"/>
        <p:cNvGrpSpPr/>
        <p:nvPr/>
      </p:nvGrpSpPr>
      <p:grpSpPr>
        <a:xfrm>
          <a:off x="0" y="0"/>
          <a:ext cx="0" cy="0"/>
          <a:chOff x="0" y="0"/>
          <a:chExt cx="0" cy="0"/>
        </a:xfrm>
      </p:grpSpPr>
      <p:sp>
        <p:nvSpPr>
          <p:cNvPr id="74" name="Google Shape;74;g376894e6804_0_622"/>
          <p:cNvSpPr/>
          <p:nvPr/>
        </p:nvSpPr>
        <p:spPr>
          <a:xfrm>
            <a:off x="0" y="6370320"/>
            <a:ext cx="12192000" cy="4878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 name="Google Shape;75;g376894e6804_0_622"/>
          <p:cNvSpPr txBox="1"/>
          <p:nvPr/>
        </p:nvSpPr>
        <p:spPr>
          <a:xfrm>
            <a:off x="4158663" y="6563323"/>
            <a:ext cx="4170600" cy="230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0" i="0" u="none" strike="noStrike" cap="none">
                <a:solidFill>
                  <a:schemeClr val="lt1"/>
                </a:solidFill>
                <a:latin typeface="Calibri"/>
                <a:ea typeface="Calibri"/>
                <a:cs typeface="Calibri"/>
                <a:sym typeface="Calibri"/>
              </a:rPr>
              <a:t>©Copyright 2024 KaiKuTeK INC. All Rights Reserved.</a:t>
            </a:r>
            <a:endParaRPr/>
          </a:p>
        </p:txBody>
      </p:sp>
      <p:pic>
        <p:nvPicPr>
          <p:cNvPr id="76" name="Google Shape;76;g376894e6804_0_622"/>
          <p:cNvPicPr preferRelativeResize="0"/>
          <p:nvPr/>
        </p:nvPicPr>
        <p:blipFill rotWithShape="1">
          <a:blip r:embed="rId2">
            <a:alphaModFix/>
          </a:blip>
          <a:srcRect/>
          <a:stretch/>
        </p:blipFill>
        <p:spPr>
          <a:xfrm>
            <a:off x="10817678" y="6445489"/>
            <a:ext cx="1181100" cy="310999"/>
          </a:xfrm>
          <a:prstGeom prst="rect">
            <a:avLst/>
          </a:prstGeom>
          <a:noFill/>
          <a:ln>
            <a:noFill/>
          </a:ln>
        </p:spPr>
      </p:pic>
      <p:sp>
        <p:nvSpPr>
          <p:cNvPr id="77" name="Google Shape;77;g376894e6804_0_622"/>
          <p:cNvSpPr txBox="1"/>
          <p:nvPr/>
        </p:nvSpPr>
        <p:spPr>
          <a:xfrm>
            <a:off x="10526648" y="6533755"/>
            <a:ext cx="442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chemeClr val="lt1"/>
                </a:solidFill>
                <a:latin typeface="Calibri"/>
                <a:ea typeface="Calibri"/>
                <a:cs typeface="Calibri"/>
                <a:sym typeface="Calibri"/>
              </a:rPr>
              <a:t>X</a:t>
            </a:r>
            <a:endParaRPr sz="1200">
              <a:solidFill>
                <a:schemeClr val="lt1"/>
              </a:solidFill>
              <a:latin typeface="Calibri"/>
              <a:ea typeface="Calibri"/>
              <a:cs typeface="Calibri"/>
              <a:sym typeface="Calibri"/>
            </a:endParaRPr>
          </a:p>
        </p:txBody>
      </p:sp>
      <p:sp>
        <p:nvSpPr>
          <p:cNvPr id="78" name="Google Shape;78;g376894e6804_0_622"/>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g376894e6804_0_622"/>
          <p:cNvSpPr txBox="1">
            <a:spLocks noGrp="1"/>
          </p:cNvSpPr>
          <p:nvPr>
            <p:ph type="body" idx="1"/>
          </p:nvPr>
        </p:nvSpPr>
        <p:spPr>
          <a:xfrm>
            <a:off x="838200" y="1407886"/>
            <a:ext cx="10515600" cy="4781100"/>
          </a:xfrm>
          <a:prstGeom prst="rect">
            <a:avLst/>
          </a:prstGeom>
          <a:noFill/>
          <a:ln>
            <a:noFill/>
          </a:ln>
        </p:spPr>
        <p:txBody>
          <a:bodyPr spcFirstLastPara="1" wrap="square" lIns="91425" tIns="45700" rIns="91425" bIns="45700" anchor="t" anchorCtr="0">
            <a:normAutofit/>
          </a:bodyPr>
          <a:lstStyle>
            <a:lvl1pPr marL="457200" lvl="0" indent="-381000" algn="l">
              <a:lnSpc>
                <a:spcPct val="125000"/>
              </a:lnSpc>
              <a:spcBef>
                <a:spcPts val="1000"/>
              </a:spcBef>
              <a:spcAft>
                <a:spcPts val="0"/>
              </a:spcAft>
              <a:buClr>
                <a:schemeClr val="dk1"/>
              </a:buClr>
              <a:buSzPts val="2400"/>
              <a:buChar char="•"/>
              <a:defRPr sz="2400">
                <a:latin typeface="Calibri"/>
                <a:ea typeface="Calibri"/>
                <a:cs typeface="Calibri"/>
                <a:sym typeface="Calibri"/>
              </a:defRPr>
            </a:lvl1pPr>
            <a:lvl2pPr marL="914400" lvl="1" indent="-355600" algn="l">
              <a:lnSpc>
                <a:spcPct val="125000"/>
              </a:lnSpc>
              <a:spcBef>
                <a:spcPts val="500"/>
              </a:spcBef>
              <a:spcAft>
                <a:spcPts val="0"/>
              </a:spcAft>
              <a:buClr>
                <a:schemeClr val="dk1"/>
              </a:buClr>
              <a:buSzPts val="2000"/>
              <a:buChar char="•"/>
              <a:defRPr sz="2000">
                <a:latin typeface="Calibri"/>
                <a:ea typeface="Calibri"/>
                <a:cs typeface="Calibri"/>
                <a:sym typeface="Calibri"/>
              </a:defRPr>
            </a:lvl2pPr>
            <a:lvl3pPr marL="1371600" lvl="2" indent="-342900" algn="l">
              <a:lnSpc>
                <a:spcPct val="125000"/>
              </a:lnSpc>
              <a:spcBef>
                <a:spcPts val="500"/>
              </a:spcBef>
              <a:spcAft>
                <a:spcPts val="0"/>
              </a:spcAft>
              <a:buClr>
                <a:schemeClr val="dk1"/>
              </a:buClr>
              <a:buSzPts val="1800"/>
              <a:buChar char="•"/>
              <a:defRPr sz="1800">
                <a:latin typeface="Calibri"/>
                <a:ea typeface="Calibri"/>
                <a:cs typeface="Calibri"/>
                <a:sym typeface="Calibri"/>
              </a:defRPr>
            </a:lvl3pPr>
            <a:lvl4pPr marL="1828800" lvl="3" indent="-330200" algn="l">
              <a:lnSpc>
                <a:spcPct val="125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25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g376894e6804_0_622"/>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81" name="Google Shape;81;g376894e6804_0_622"/>
          <p:cNvGrpSpPr/>
          <p:nvPr/>
        </p:nvGrpSpPr>
        <p:grpSpPr>
          <a:xfrm>
            <a:off x="8749223" y="6290491"/>
            <a:ext cx="1980324" cy="736494"/>
            <a:chOff x="722888" y="6270248"/>
            <a:chExt cx="1980324" cy="736494"/>
          </a:xfrm>
        </p:grpSpPr>
        <p:pic>
          <p:nvPicPr>
            <p:cNvPr id="82" name="Google Shape;82;g376894e6804_0_622" descr="一張含有 文字, 字型, 標誌, 圖形 的圖片&#10;&#10;自動產生的描述"/>
            <p:cNvPicPr preferRelativeResize="0"/>
            <p:nvPr/>
          </p:nvPicPr>
          <p:blipFill rotWithShape="1">
            <a:blip r:embed="rId3">
              <a:alphaModFix/>
            </a:blip>
            <a:srcRect l="25744"/>
            <a:stretch/>
          </p:blipFill>
          <p:spPr>
            <a:xfrm>
              <a:off x="1066800" y="6270248"/>
              <a:ext cx="1636412" cy="736494"/>
            </a:xfrm>
            <a:prstGeom prst="rect">
              <a:avLst/>
            </a:prstGeom>
            <a:noFill/>
            <a:ln>
              <a:noFill/>
            </a:ln>
          </p:spPr>
        </p:pic>
        <p:pic>
          <p:nvPicPr>
            <p:cNvPr id="83" name="Google Shape;83;g376894e6804_0_622" descr="一張含有 圓形, 符號, 圖形, 標誌 的圖片&#10;&#10;自動產生的描述"/>
            <p:cNvPicPr preferRelativeResize="0"/>
            <p:nvPr/>
          </p:nvPicPr>
          <p:blipFill rotWithShape="1">
            <a:blip r:embed="rId4">
              <a:alphaModFix/>
            </a:blip>
            <a:srcRect/>
            <a:stretch/>
          </p:blipFill>
          <p:spPr>
            <a:xfrm>
              <a:off x="722888" y="6451844"/>
              <a:ext cx="343912" cy="343912"/>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42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標題投影片" type="title">
  <p:cSld name="TITLE">
    <p:bg>
      <p:bgPr>
        <a:gradFill>
          <a:gsLst>
            <a:gs pos="0">
              <a:srgbClr val="000000"/>
            </a:gs>
            <a:gs pos="56000">
              <a:srgbClr val="000000"/>
            </a:gs>
            <a:gs pos="80000">
              <a:srgbClr val="00143E"/>
            </a:gs>
            <a:gs pos="94000">
              <a:srgbClr val="005C71"/>
            </a:gs>
            <a:gs pos="100000">
              <a:srgbClr val="00A0A0"/>
            </a:gs>
          </a:gsLst>
          <a:lin ang="0" scaled="0"/>
        </a:gradFill>
        <a:effectLst/>
      </p:bgPr>
    </p:bg>
    <p:spTree>
      <p:nvGrpSpPr>
        <p:cNvPr id="1" name="Shape 84"/>
        <p:cNvGrpSpPr/>
        <p:nvPr/>
      </p:nvGrpSpPr>
      <p:grpSpPr>
        <a:xfrm>
          <a:off x="0" y="0"/>
          <a:ext cx="0" cy="0"/>
          <a:chOff x="0" y="0"/>
          <a:chExt cx="0" cy="0"/>
        </a:xfrm>
      </p:grpSpPr>
      <p:pic>
        <p:nvPicPr>
          <p:cNvPr id="85" name="Google Shape;85;g376894e6804_0_633"/>
          <p:cNvPicPr preferRelativeResize="0"/>
          <p:nvPr/>
        </p:nvPicPr>
        <p:blipFill rotWithShape="1">
          <a:blip r:embed="rId2">
            <a:alphaModFix/>
          </a:blip>
          <a:srcRect/>
          <a:stretch/>
        </p:blipFill>
        <p:spPr>
          <a:xfrm>
            <a:off x="-17682" y="0"/>
            <a:ext cx="4294738" cy="6858001"/>
          </a:xfrm>
          <a:prstGeom prst="rect">
            <a:avLst/>
          </a:prstGeom>
          <a:noFill/>
          <a:ln>
            <a:noFill/>
          </a:ln>
        </p:spPr>
      </p:pic>
      <p:pic>
        <p:nvPicPr>
          <p:cNvPr id="86" name="Google Shape;86;g376894e6804_0_633"/>
          <p:cNvPicPr preferRelativeResize="0"/>
          <p:nvPr/>
        </p:nvPicPr>
        <p:blipFill rotWithShape="1">
          <a:blip r:embed="rId3">
            <a:alphaModFix/>
          </a:blip>
          <a:srcRect/>
          <a:stretch/>
        </p:blipFill>
        <p:spPr>
          <a:xfrm flipH="1">
            <a:off x="11357534" y="-16437277"/>
            <a:ext cx="10704007" cy="13699934"/>
          </a:xfrm>
          <a:prstGeom prst="rect">
            <a:avLst/>
          </a:prstGeom>
          <a:noFill/>
          <a:ln>
            <a:noFill/>
          </a:ln>
        </p:spPr>
      </p:pic>
      <p:grpSp>
        <p:nvGrpSpPr>
          <p:cNvPr id="87" name="Google Shape;87;g376894e6804_0_633"/>
          <p:cNvGrpSpPr/>
          <p:nvPr/>
        </p:nvGrpSpPr>
        <p:grpSpPr>
          <a:xfrm>
            <a:off x="9438784" y="193038"/>
            <a:ext cx="2060569" cy="546639"/>
            <a:chOff x="9740383" y="89834"/>
            <a:chExt cx="2284192" cy="615793"/>
          </a:xfrm>
        </p:grpSpPr>
        <p:pic>
          <p:nvPicPr>
            <p:cNvPr id="88" name="Google Shape;88;g376894e6804_0_633"/>
            <p:cNvPicPr preferRelativeResize="0"/>
            <p:nvPr/>
          </p:nvPicPr>
          <p:blipFill rotWithShape="1">
            <a:blip r:embed="rId4">
              <a:alphaModFix/>
            </a:blip>
            <a:srcRect/>
            <a:stretch/>
          </p:blipFill>
          <p:spPr>
            <a:xfrm>
              <a:off x="9740384" y="266700"/>
              <a:ext cx="2284191" cy="438927"/>
            </a:xfrm>
            <a:prstGeom prst="rect">
              <a:avLst/>
            </a:prstGeom>
            <a:noFill/>
            <a:ln>
              <a:noFill/>
            </a:ln>
          </p:spPr>
        </p:pic>
        <p:pic>
          <p:nvPicPr>
            <p:cNvPr id="89" name="Google Shape;89;g376894e6804_0_633"/>
            <p:cNvPicPr preferRelativeResize="0"/>
            <p:nvPr/>
          </p:nvPicPr>
          <p:blipFill rotWithShape="1">
            <a:blip r:embed="rId5">
              <a:alphaModFix/>
            </a:blip>
            <a:srcRect b="71262"/>
            <a:stretch/>
          </p:blipFill>
          <p:spPr>
            <a:xfrm>
              <a:off x="9740383" y="89834"/>
              <a:ext cx="2284192" cy="176866"/>
            </a:xfrm>
            <a:prstGeom prst="rect">
              <a:avLst/>
            </a:prstGeom>
            <a:noFill/>
            <a:ln>
              <a:noFill/>
            </a:ln>
          </p:spPr>
        </p:pic>
      </p:grpSp>
      <p:sp>
        <p:nvSpPr>
          <p:cNvPr id="90" name="Google Shape;90;g376894e6804_0_633"/>
          <p:cNvSpPr txBox="1">
            <a:spLocks noGrp="1"/>
          </p:cNvSpPr>
          <p:nvPr>
            <p:ph type="subTitle" idx="1"/>
          </p:nvPr>
        </p:nvSpPr>
        <p:spPr>
          <a:xfrm>
            <a:off x="4838700" y="4968092"/>
            <a:ext cx="6642000" cy="11751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1" name="Google Shape;91;g376894e6804_0_633"/>
          <p:cNvSpPr txBox="1">
            <a:spLocks noGrp="1"/>
          </p:cNvSpPr>
          <p:nvPr>
            <p:ph type="ctrTitle"/>
          </p:nvPr>
        </p:nvSpPr>
        <p:spPr>
          <a:xfrm>
            <a:off x="4211392" y="2304255"/>
            <a:ext cx="7269300" cy="2514900"/>
          </a:xfrm>
          <a:prstGeom prst="rect">
            <a:avLst/>
          </a:prstGeom>
          <a:noFill/>
          <a:ln>
            <a:noFill/>
          </a:ln>
        </p:spPr>
        <p:txBody>
          <a:bodyPr spcFirstLastPara="1" wrap="square" lIns="91425" tIns="45700" rIns="91425" bIns="45700" anchor="ctr" anchorCtr="0">
            <a:normAutofit/>
          </a:bodyPr>
          <a:lstStyle>
            <a:lvl1pPr lvl="0" algn="r">
              <a:lnSpc>
                <a:spcPct val="150000"/>
              </a:lnSpc>
              <a:spcBef>
                <a:spcPts val="0"/>
              </a:spcBef>
              <a:spcAft>
                <a:spcPts val="0"/>
              </a:spcAft>
              <a:buClr>
                <a:schemeClr val="lt1"/>
              </a:buClr>
              <a:buSzPts val="4800"/>
              <a:buFont typeface="Microsoft JhengHei"/>
              <a:buNone/>
              <a:defRPr sz="4800" b="1">
                <a:solidFill>
                  <a:schemeClr val="lt1"/>
                </a:solidFill>
                <a:latin typeface="Microsoft JhengHei"/>
                <a:ea typeface="Microsoft JhengHei"/>
                <a:cs typeface="Microsoft JhengHei"/>
                <a:sym typeface="Microsoft Jheng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92" name="Google Shape;92;g376894e6804_0_633"/>
          <p:cNvGrpSpPr/>
          <p:nvPr/>
        </p:nvGrpSpPr>
        <p:grpSpPr>
          <a:xfrm>
            <a:off x="5548967" y="-93853"/>
            <a:ext cx="3718257" cy="1382841"/>
            <a:chOff x="722888" y="6270248"/>
            <a:chExt cx="1980324" cy="736494"/>
          </a:xfrm>
        </p:grpSpPr>
        <p:pic>
          <p:nvPicPr>
            <p:cNvPr id="93" name="Google Shape;93;g376894e6804_0_633" descr="一張含有 文字, 字型, 標誌, 圖形 的圖片&#10;&#10;自動產生的描述"/>
            <p:cNvPicPr preferRelativeResize="0"/>
            <p:nvPr/>
          </p:nvPicPr>
          <p:blipFill rotWithShape="1">
            <a:blip r:embed="rId6">
              <a:alphaModFix/>
            </a:blip>
            <a:srcRect l="25744"/>
            <a:stretch/>
          </p:blipFill>
          <p:spPr>
            <a:xfrm>
              <a:off x="1066800" y="6270248"/>
              <a:ext cx="1636412" cy="736494"/>
            </a:xfrm>
            <a:prstGeom prst="rect">
              <a:avLst/>
            </a:prstGeom>
            <a:noFill/>
            <a:ln>
              <a:noFill/>
            </a:ln>
          </p:spPr>
        </p:pic>
        <p:pic>
          <p:nvPicPr>
            <p:cNvPr id="94" name="Google Shape;94;g376894e6804_0_633" descr="一張含有 圓形, 符號, 圖形, 標誌 的圖片&#10;&#10;自動產生的描述"/>
            <p:cNvPicPr preferRelativeResize="0"/>
            <p:nvPr/>
          </p:nvPicPr>
          <p:blipFill rotWithShape="1">
            <a:blip r:embed="rId7">
              <a:alphaModFix/>
            </a:blip>
            <a:srcRect/>
            <a:stretch/>
          </p:blipFill>
          <p:spPr>
            <a:xfrm>
              <a:off x="722888" y="6451844"/>
              <a:ext cx="343912" cy="343912"/>
            </a:xfrm>
            <a:prstGeom prst="rect">
              <a:avLst/>
            </a:prstGeom>
            <a:noFill/>
            <a:ln>
              <a:noFill/>
            </a:ln>
          </p:spPr>
        </p:pic>
      </p:grpSp>
      <p:sp>
        <p:nvSpPr>
          <p:cNvPr id="95" name="Google Shape;95;g376894e6804_0_633"/>
          <p:cNvSpPr txBox="1"/>
          <p:nvPr/>
        </p:nvSpPr>
        <p:spPr>
          <a:xfrm>
            <a:off x="8979881" y="335440"/>
            <a:ext cx="354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X</a:t>
            </a:r>
            <a:endParaRPr sz="2400" b="1">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內容">
  <p:cSld name="含標題的內容">
    <p:spTree>
      <p:nvGrpSpPr>
        <p:cNvPr id="1" name="Shape 96"/>
        <p:cNvGrpSpPr/>
        <p:nvPr/>
      </p:nvGrpSpPr>
      <p:grpSpPr>
        <a:xfrm>
          <a:off x="0" y="0"/>
          <a:ext cx="0" cy="0"/>
          <a:chOff x="0" y="0"/>
          <a:chExt cx="0" cy="0"/>
        </a:xfrm>
      </p:grpSpPr>
      <p:pic>
        <p:nvPicPr>
          <p:cNvPr id="97" name="Google Shape;97;g376894e6804_0_645"/>
          <p:cNvPicPr preferRelativeResize="0"/>
          <p:nvPr/>
        </p:nvPicPr>
        <p:blipFill rotWithShape="1">
          <a:blip r:embed="rId2">
            <a:alphaModFix/>
          </a:blip>
          <a:srcRect/>
          <a:stretch/>
        </p:blipFill>
        <p:spPr>
          <a:xfrm>
            <a:off x="0" y="0"/>
            <a:ext cx="4601499" cy="6858000"/>
          </a:xfrm>
          <a:prstGeom prst="rect">
            <a:avLst/>
          </a:prstGeom>
          <a:noFill/>
          <a:ln>
            <a:noFill/>
          </a:ln>
        </p:spPr>
      </p:pic>
      <p:sp>
        <p:nvSpPr>
          <p:cNvPr id="98" name="Google Shape;98;g376894e6804_0_645"/>
          <p:cNvSpPr/>
          <p:nvPr/>
        </p:nvSpPr>
        <p:spPr>
          <a:xfrm>
            <a:off x="24869" y="0"/>
            <a:ext cx="4567200" cy="6858000"/>
          </a:xfrm>
          <a:prstGeom prst="rect">
            <a:avLst/>
          </a:prstGeom>
          <a:solidFill>
            <a:srgbClr val="001F5C">
              <a:alpha val="717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g376894e6804_0_645"/>
          <p:cNvSpPr txBox="1"/>
          <p:nvPr/>
        </p:nvSpPr>
        <p:spPr>
          <a:xfrm>
            <a:off x="5153479" y="6595872"/>
            <a:ext cx="28752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rgbClr val="0C0C0C"/>
                </a:solidFill>
                <a:latin typeface="Calibri"/>
                <a:ea typeface="Calibri"/>
                <a:cs typeface="Calibri"/>
                <a:sym typeface="Calibri"/>
              </a:rPr>
              <a:t>©Copyright 2024  KaiKuTeK INC. All Rights Reserved.</a:t>
            </a:r>
            <a:endParaRPr sz="900">
              <a:solidFill>
                <a:srgbClr val="0C0C0C"/>
              </a:solidFill>
              <a:latin typeface="Calibri"/>
              <a:ea typeface="Calibri"/>
              <a:cs typeface="Calibri"/>
              <a:sym typeface="Calibri"/>
            </a:endParaRPr>
          </a:p>
        </p:txBody>
      </p:sp>
      <p:sp>
        <p:nvSpPr>
          <p:cNvPr id="100" name="Google Shape;100;g376894e6804_0_645"/>
          <p:cNvSpPr txBox="1">
            <a:spLocks noGrp="1"/>
          </p:cNvSpPr>
          <p:nvPr>
            <p:ph type="title"/>
          </p:nvPr>
        </p:nvSpPr>
        <p:spPr>
          <a:xfrm>
            <a:off x="333158" y="2624137"/>
            <a:ext cx="3950400" cy="1600200"/>
          </a:xfrm>
          <a:prstGeom prst="rect">
            <a:avLst/>
          </a:prstGeom>
          <a:noFill/>
          <a:ln>
            <a:noFill/>
          </a:ln>
        </p:spPr>
        <p:txBody>
          <a:bodyPr spcFirstLastPara="1" wrap="square" lIns="91425" tIns="45700" rIns="91425" bIns="45700" anchor="ctr" anchorCtr="0">
            <a:normAutofit/>
          </a:bodyPr>
          <a:lstStyle>
            <a:lvl1pPr lvl="0" algn="ctr">
              <a:lnSpc>
                <a:spcPct val="150000"/>
              </a:lnSpc>
              <a:spcBef>
                <a:spcPts val="0"/>
              </a:spcBef>
              <a:spcAft>
                <a:spcPts val="0"/>
              </a:spcAft>
              <a:buClr>
                <a:schemeClr val="lt1"/>
              </a:buClr>
              <a:buSzPts val="3600"/>
              <a:buFont typeface="Calibri"/>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g376894e6804_0_645"/>
          <p:cNvSpPr txBox="1">
            <a:spLocks noGrp="1"/>
          </p:cNvSpPr>
          <p:nvPr>
            <p:ph type="body" idx="1"/>
          </p:nvPr>
        </p:nvSpPr>
        <p:spPr>
          <a:xfrm>
            <a:off x="5619750" y="1352549"/>
            <a:ext cx="5735700" cy="4838100"/>
          </a:xfrm>
          <a:prstGeom prst="rect">
            <a:avLst/>
          </a:prstGeom>
          <a:noFill/>
          <a:ln>
            <a:noFill/>
          </a:ln>
        </p:spPr>
        <p:txBody>
          <a:bodyPr spcFirstLastPara="1" wrap="square" lIns="91425" tIns="45700" rIns="91425" bIns="45700" anchor="t" anchorCtr="0">
            <a:normAutofit/>
          </a:bodyPr>
          <a:lstStyle>
            <a:lvl1pPr marL="457200" lvl="0" indent="-431800" algn="l">
              <a:lnSpc>
                <a:spcPct val="125000"/>
              </a:lnSpc>
              <a:spcBef>
                <a:spcPts val="1000"/>
              </a:spcBef>
              <a:spcAft>
                <a:spcPts val="0"/>
              </a:spcAft>
              <a:buClr>
                <a:schemeClr val="dk1"/>
              </a:buClr>
              <a:buSzPts val="3200"/>
              <a:buChar char="•"/>
              <a:defRPr sz="3200"/>
            </a:lvl1pPr>
            <a:lvl2pPr marL="914400" lvl="1" indent="-406400" algn="l">
              <a:lnSpc>
                <a:spcPct val="125000"/>
              </a:lnSpc>
              <a:spcBef>
                <a:spcPts val="500"/>
              </a:spcBef>
              <a:spcAft>
                <a:spcPts val="0"/>
              </a:spcAft>
              <a:buClr>
                <a:schemeClr val="dk1"/>
              </a:buClr>
              <a:buSzPts val="2800"/>
              <a:buChar char="•"/>
              <a:defRPr sz="2800"/>
            </a:lvl2pPr>
            <a:lvl3pPr marL="1371600" lvl="2" indent="-381000" algn="l">
              <a:lnSpc>
                <a:spcPct val="125000"/>
              </a:lnSpc>
              <a:spcBef>
                <a:spcPts val="500"/>
              </a:spcBef>
              <a:spcAft>
                <a:spcPts val="0"/>
              </a:spcAft>
              <a:buClr>
                <a:schemeClr val="dk1"/>
              </a:buClr>
              <a:buSzPts val="2400"/>
              <a:buChar char="•"/>
              <a:defRPr sz="2400"/>
            </a:lvl3pPr>
            <a:lvl4pPr marL="1828800" lvl="3" indent="-355600" algn="l">
              <a:lnSpc>
                <a:spcPct val="125000"/>
              </a:lnSpc>
              <a:spcBef>
                <a:spcPts val="500"/>
              </a:spcBef>
              <a:spcAft>
                <a:spcPts val="0"/>
              </a:spcAft>
              <a:buClr>
                <a:schemeClr val="dk1"/>
              </a:buClr>
              <a:buSzPts val="2000"/>
              <a:buChar char="•"/>
              <a:defRPr sz="2000"/>
            </a:lvl4pPr>
            <a:lvl5pPr marL="2286000" lvl="4" indent="-355600" algn="l">
              <a:lnSpc>
                <a:spcPct val="125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2" name="Google Shape;102;g376894e6804_0_645"/>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03" name="Google Shape;103;g376894e6804_0_645"/>
          <p:cNvGrpSpPr/>
          <p:nvPr/>
        </p:nvGrpSpPr>
        <p:grpSpPr>
          <a:xfrm>
            <a:off x="333153" y="31740"/>
            <a:ext cx="3904665" cy="884971"/>
            <a:chOff x="492557" y="943822"/>
            <a:chExt cx="3249555" cy="736494"/>
          </a:xfrm>
        </p:grpSpPr>
        <p:pic>
          <p:nvPicPr>
            <p:cNvPr id="104" name="Google Shape;104;g376894e6804_0_645"/>
            <p:cNvPicPr preferRelativeResize="0"/>
            <p:nvPr/>
          </p:nvPicPr>
          <p:blipFill rotWithShape="1">
            <a:blip r:embed="rId3">
              <a:alphaModFix/>
            </a:blip>
            <a:srcRect/>
            <a:stretch/>
          </p:blipFill>
          <p:spPr>
            <a:xfrm>
              <a:off x="2561012" y="1098820"/>
              <a:ext cx="1181100" cy="310999"/>
            </a:xfrm>
            <a:prstGeom prst="rect">
              <a:avLst/>
            </a:prstGeom>
            <a:noFill/>
            <a:ln>
              <a:noFill/>
            </a:ln>
          </p:spPr>
        </p:pic>
        <p:sp>
          <p:nvSpPr>
            <p:cNvPr id="105" name="Google Shape;105;g376894e6804_0_645"/>
            <p:cNvSpPr txBox="1"/>
            <p:nvPr/>
          </p:nvSpPr>
          <p:spPr>
            <a:xfrm>
              <a:off x="2269982" y="1187086"/>
              <a:ext cx="442800" cy="23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X</a:t>
              </a:r>
              <a:endParaRPr sz="1200">
                <a:solidFill>
                  <a:schemeClr val="lt1"/>
                </a:solidFill>
                <a:latin typeface="Calibri"/>
                <a:ea typeface="Calibri"/>
                <a:cs typeface="Calibri"/>
                <a:sym typeface="Calibri"/>
              </a:endParaRPr>
            </a:p>
          </p:txBody>
        </p:sp>
        <p:grpSp>
          <p:nvGrpSpPr>
            <p:cNvPr id="106" name="Google Shape;106;g376894e6804_0_645"/>
            <p:cNvGrpSpPr/>
            <p:nvPr/>
          </p:nvGrpSpPr>
          <p:grpSpPr>
            <a:xfrm>
              <a:off x="492557" y="943822"/>
              <a:ext cx="1980324" cy="736494"/>
              <a:chOff x="722888" y="6270248"/>
              <a:chExt cx="1980324" cy="736494"/>
            </a:xfrm>
          </p:grpSpPr>
          <p:pic>
            <p:nvPicPr>
              <p:cNvPr id="107" name="Google Shape;107;g376894e6804_0_645" descr="一張含有 文字, 字型, 標誌, 圖形 的圖片&#10;&#10;自動產生的描述"/>
              <p:cNvPicPr preferRelativeResize="0"/>
              <p:nvPr/>
            </p:nvPicPr>
            <p:blipFill rotWithShape="1">
              <a:blip r:embed="rId4">
                <a:alphaModFix/>
              </a:blip>
              <a:srcRect l="25744"/>
              <a:stretch/>
            </p:blipFill>
            <p:spPr>
              <a:xfrm>
                <a:off x="1066800" y="6270248"/>
                <a:ext cx="1636412" cy="736494"/>
              </a:xfrm>
              <a:prstGeom prst="rect">
                <a:avLst/>
              </a:prstGeom>
              <a:noFill/>
              <a:ln>
                <a:noFill/>
              </a:ln>
            </p:spPr>
          </p:pic>
          <p:pic>
            <p:nvPicPr>
              <p:cNvPr id="108" name="Google Shape;108;g376894e6804_0_645" descr="一張含有 圓形, 符號, 圖形, 標誌 的圖片&#10;&#10;自動產生的描述"/>
              <p:cNvPicPr preferRelativeResize="0"/>
              <p:nvPr/>
            </p:nvPicPr>
            <p:blipFill rotWithShape="1">
              <a:blip r:embed="rId5">
                <a:alphaModFix/>
              </a:blip>
              <a:srcRect/>
              <a:stretch/>
            </p:blipFill>
            <p:spPr>
              <a:xfrm>
                <a:off x="722888" y="6451844"/>
                <a:ext cx="343912" cy="343912"/>
              </a:xfrm>
              <a:prstGeom prst="rect">
                <a:avLst/>
              </a:prstGeom>
              <a:noFill/>
              <a:ln>
                <a:noFill/>
              </a:ln>
            </p:spPr>
          </p:pic>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109"/>
        <p:cNvGrpSpPr/>
        <p:nvPr/>
      </p:nvGrpSpPr>
      <p:grpSpPr>
        <a:xfrm>
          <a:off x="0" y="0"/>
          <a:ext cx="0" cy="0"/>
          <a:chOff x="0" y="0"/>
          <a:chExt cx="0" cy="0"/>
        </a:xfrm>
      </p:grpSpPr>
      <p:sp>
        <p:nvSpPr>
          <p:cNvPr id="110" name="Google Shape;110;g376894e6804_0_65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g376894e6804_0_65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g376894e6804_0_65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g376894e6804_0_6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
        <p:cNvGrpSpPr/>
        <p:nvPr/>
      </p:nvGrpSpPr>
      <p:grpSpPr>
        <a:xfrm>
          <a:off x="0" y="0"/>
          <a:ext cx="0" cy="0"/>
          <a:chOff x="0" y="0"/>
          <a:chExt cx="0" cy="0"/>
        </a:xfrm>
      </p:grpSpPr>
      <p:sp>
        <p:nvSpPr>
          <p:cNvPr id="68" name="Google Shape;68;g376894e6804_0_6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g376894e6804_0_61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g376894e6804_0_6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g376894e6804_0_6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g376894e6804_0_6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rgbClr val="888888"/>
                </a:solidFill>
                <a:latin typeface="Calibri"/>
                <a:ea typeface="Calibri"/>
                <a:cs typeface="Calibri"/>
                <a:sym typeface="Calibri"/>
              </a:defRPr>
            </a:lvl1pPr>
            <a:lvl2pPr marL="0" marR="0" lvl="1" indent="0" algn="r">
              <a:spcBef>
                <a:spcPts val="0"/>
              </a:spcBef>
              <a:buNone/>
              <a:defRPr sz="1200" b="0" i="0" u="none" strike="noStrike" cap="none">
                <a:solidFill>
                  <a:srgbClr val="888888"/>
                </a:solidFill>
                <a:latin typeface="Calibri"/>
                <a:ea typeface="Calibri"/>
                <a:cs typeface="Calibri"/>
                <a:sym typeface="Calibri"/>
              </a:defRPr>
            </a:lvl2pPr>
            <a:lvl3pPr marL="0" marR="0" lvl="2" indent="0" algn="r">
              <a:spcBef>
                <a:spcPts val="0"/>
              </a:spcBef>
              <a:buNone/>
              <a:defRPr sz="1200" b="0" i="0" u="none" strike="noStrike" cap="none">
                <a:solidFill>
                  <a:srgbClr val="888888"/>
                </a:solidFill>
                <a:latin typeface="Calibri"/>
                <a:ea typeface="Calibri"/>
                <a:cs typeface="Calibri"/>
                <a:sym typeface="Calibri"/>
              </a:defRPr>
            </a:lvl3pPr>
            <a:lvl4pPr marL="0" marR="0" lvl="3" indent="0" algn="r">
              <a:spcBef>
                <a:spcPts val="0"/>
              </a:spcBef>
              <a:buNone/>
              <a:defRPr sz="1200" b="0" i="0" u="none" strike="noStrike" cap="none">
                <a:solidFill>
                  <a:srgbClr val="888888"/>
                </a:solidFill>
                <a:latin typeface="Calibri"/>
                <a:ea typeface="Calibri"/>
                <a:cs typeface="Calibri"/>
                <a:sym typeface="Calibri"/>
              </a:defRPr>
            </a:lvl4pPr>
            <a:lvl5pPr marL="0" marR="0" lvl="4" indent="0" algn="r">
              <a:spcBef>
                <a:spcPts val="0"/>
              </a:spcBef>
              <a:buNone/>
              <a:defRPr sz="1200" b="0" i="0" u="none" strike="noStrike" cap="none">
                <a:solidFill>
                  <a:srgbClr val="888888"/>
                </a:solidFill>
                <a:latin typeface="Calibri"/>
                <a:ea typeface="Calibri"/>
                <a:cs typeface="Calibri"/>
                <a:sym typeface="Calibri"/>
              </a:defRPr>
            </a:lvl5pPr>
            <a:lvl6pPr marL="0" marR="0" lvl="5" indent="0" algn="r">
              <a:spcBef>
                <a:spcPts val="0"/>
              </a:spcBef>
              <a:buNone/>
              <a:defRPr sz="1200" b="0" i="0" u="none" strike="noStrike" cap="none">
                <a:solidFill>
                  <a:srgbClr val="888888"/>
                </a:solidFill>
                <a:latin typeface="Calibri"/>
                <a:ea typeface="Calibri"/>
                <a:cs typeface="Calibri"/>
                <a:sym typeface="Calibri"/>
              </a:defRPr>
            </a:lvl6pPr>
            <a:lvl7pPr marL="0" marR="0" lvl="6" indent="0" algn="r">
              <a:spcBef>
                <a:spcPts val="0"/>
              </a:spcBef>
              <a:buNone/>
              <a:defRPr sz="1200" b="0" i="0" u="none" strike="noStrike" cap="none">
                <a:solidFill>
                  <a:srgbClr val="888888"/>
                </a:solidFill>
                <a:latin typeface="Calibri"/>
                <a:ea typeface="Calibri"/>
                <a:cs typeface="Calibri"/>
                <a:sym typeface="Calibri"/>
              </a:defRPr>
            </a:lvl7pPr>
            <a:lvl8pPr marL="0" marR="0" lvl="7" indent="0" algn="r">
              <a:spcBef>
                <a:spcPts val="0"/>
              </a:spcBef>
              <a:buNone/>
              <a:defRPr sz="1200" b="0" i="0" u="none" strike="noStrike" cap="none">
                <a:solidFill>
                  <a:srgbClr val="888888"/>
                </a:solidFill>
                <a:latin typeface="Calibri"/>
                <a:ea typeface="Calibri"/>
                <a:cs typeface="Calibri"/>
                <a:sym typeface="Calibri"/>
              </a:defRPr>
            </a:lvl8pPr>
            <a:lvl9pPr marL="0" marR="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drive/folders/1dJTx0qEr0M_ttEh30mKlnpAXRJwa1CS4?usp=drive_link"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hyperlink" Target="https://youtu.be/ik8zigR5HEk?si=4HkTsCaFECYDIbV4" TargetMode="External"/><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KkgE9MqDvyA" TargetMode="Externa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80.png"/><Relationship Id="rId5" Type="http://schemas.microsoft.com/office/2007/relationships/media" Target="../media/media3.mp4"/><Relationship Id="rId10" Type="http://schemas.openxmlformats.org/officeDocument/2006/relationships/image" Target="../media/image79.png"/><Relationship Id="rId4" Type="http://schemas.openxmlformats.org/officeDocument/2006/relationships/video" Target="../media/media2.mp4"/><Relationship Id="rId9"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1.pn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4.jpe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youtube.com/watch?v=Ix9PY89ML90&amp;ab_channel=JMicronTechnologyCorp" TargetMode="External"/><Relationship Id="rId5" Type="http://schemas.openxmlformats.org/officeDocument/2006/relationships/image" Target="../media/image20.png"/><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70.xml.rels><?xml version="1.0" encoding="UTF-8" standalone="yes"?>
<Relationships xmlns="http://schemas.openxmlformats.org/package/2006/relationships"><Relationship Id="rId3" Type="http://schemas.openxmlformats.org/officeDocument/2006/relationships/hyperlink" Target="https://pytorch.org/"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mwracc.ntnu.edu.tw/" TargetMode="External"/><Relationship Id="rId1" Type="http://schemas.openxmlformats.org/officeDocument/2006/relationships/slideLayout" Target="../slideLayouts/slideLayout2.xml"/><Relationship Id="rId4" Type="http://schemas.openxmlformats.org/officeDocument/2006/relationships/image" Target="../media/image126.svg"/></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ilovepdf.com/zh-tw/sign-pdf" TargetMode="External"/><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
          <p:cNvSpPr txBox="1">
            <a:spLocks noGrp="1"/>
          </p:cNvSpPr>
          <p:nvPr>
            <p:ph type="ctrTitle"/>
          </p:nvPr>
        </p:nvSpPr>
        <p:spPr>
          <a:xfrm>
            <a:off x="3323496" y="914126"/>
            <a:ext cx="7649303" cy="2514874"/>
          </a:xfrm>
          <a:prstGeom prst="rect">
            <a:avLst/>
          </a:prstGeom>
          <a:noFill/>
          <a:ln>
            <a:noFill/>
          </a:ln>
        </p:spPr>
        <p:txBody>
          <a:bodyPr spcFirstLastPara="1" wrap="square" lIns="91425" tIns="45700" rIns="91425" bIns="45700" anchor="ctr" anchorCtr="0">
            <a:noAutofit/>
          </a:bodyPr>
          <a:lstStyle/>
          <a:p>
            <a:pPr marL="0" lvl="0" indent="0" algn="r" rtl="0">
              <a:lnSpc>
                <a:spcPct val="150000"/>
              </a:lnSpc>
              <a:spcBef>
                <a:spcPts val="0"/>
              </a:spcBef>
              <a:spcAft>
                <a:spcPts val="0"/>
              </a:spcAft>
              <a:buClr>
                <a:srgbClr val="FFFFFF"/>
              </a:buClr>
              <a:buSzPts val="4800"/>
              <a:buFont typeface="Microsoft JhengHei"/>
              <a:buNone/>
            </a:pPr>
            <a:r>
              <a:rPr lang="en-US" b="1" i="0" dirty="0" err="1">
                <a:solidFill>
                  <a:srgbClr val="FFFFFF"/>
                </a:solidFill>
                <a:latin typeface="Microsoft JhengHei"/>
                <a:ea typeface="Microsoft JhengHei"/>
                <a:cs typeface="Microsoft JhengHei"/>
                <a:sym typeface="Microsoft JhengHei"/>
              </a:rPr>
              <a:t>毫米波雷達</a:t>
            </a:r>
            <a:r>
              <a:rPr lang="zh-TW" altLang="en-US" b="1" i="0" dirty="0">
                <a:solidFill>
                  <a:srgbClr val="FFFFFF"/>
                </a:solidFill>
                <a:latin typeface="Microsoft JhengHei"/>
                <a:ea typeface="Microsoft JhengHei"/>
                <a:cs typeface="Microsoft JhengHei"/>
                <a:sym typeface="Microsoft JhengHei"/>
              </a:rPr>
              <a:t>   </a:t>
            </a:r>
            <a:r>
              <a:rPr lang="en-US" b="1" i="0" dirty="0">
                <a:solidFill>
                  <a:srgbClr val="FFFFFF"/>
                </a:solidFill>
                <a:latin typeface="Microsoft JhengHei"/>
                <a:ea typeface="Microsoft JhengHei"/>
                <a:cs typeface="Microsoft JhengHei"/>
                <a:sym typeface="Microsoft JhengHei"/>
              </a:rPr>
              <a:t> </a:t>
            </a:r>
            <a:r>
              <a:rPr lang="zh-TW" altLang="en-US" b="1" i="0" dirty="0">
                <a:solidFill>
                  <a:srgbClr val="FFFFFF"/>
                </a:solidFill>
                <a:latin typeface="Microsoft JhengHei"/>
                <a:ea typeface="Microsoft JhengHei"/>
                <a:cs typeface="Microsoft JhengHei"/>
                <a:sym typeface="Microsoft JhengHei"/>
              </a:rPr>
              <a:t>推進智慧生活</a:t>
            </a:r>
            <a:endParaRPr dirty="0">
              <a:latin typeface="Calibri"/>
              <a:ea typeface="Calibri"/>
              <a:cs typeface="Calibri"/>
              <a:sym typeface="Calibri"/>
            </a:endParaRPr>
          </a:p>
        </p:txBody>
      </p:sp>
      <p:sp>
        <p:nvSpPr>
          <p:cNvPr id="135" name="Google Shape;135;p1"/>
          <p:cNvSpPr txBox="1"/>
          <p:nvPr/>
        </p:nvSpPr>
        <p:spPr>
          <a:xfrm>
            <a:off x="3469271" y="3051712"/>
            <a:ext cx="2739090" cy="902742"/>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1600"/>
              <a:buFont typeface="Arial"/>
              <a:buNone/>
            </a:pPr>
            <a:r>
              <a:rPr lang="en-US" sz="3600" b="1" dirty="0">
                <a:solidFill>
                  <a:srgbClr val="FFFFFF"/>
                </a:solidFill>
                <a:latin typeface="Microsoft JhengHei"/>
                <a:ea typeface="Microsoft JhengHei"/>
                <a:sym typeface="Calibri"/>
              </a:rPr>
              <a:t>主</a:t>
            </a:r>
            <a:r>
              <a:rPr lang="zh-TW" altLang="en-US" sz="3600" b="1" dirty="0">
                <a:solidFill>
                  <a:srgbClr val="FFFFFF"/>
                </a:solidFill>
                <a:latin typeface="Microsoft JhengHei"/>
                <a:ea typeface="Microsoft JhengHei"/>
                <a:sym typeface="Calibri"/>
              </a:rPr>
              <a:t>講團隊</a:t>
            </a:r>
            <a:endParaRPr sz="3600" b="1" dirty="0">
              <a:solidFill>
                <a:srgbClr val="FFFFFF"/>
              </a:solidFill>
              <a:latin typeface="Microsoft JhengHei"/>
              <a:ea typeface="Microsoft JhengHei"/>
              <a:sym typeface="Calibri"/>
            </a:endParaRPr>
          </a:p>
        </p:txBody>
      </p:sp>
      <p:sp>
        <p:nvSpPr>
          <p:cNvPr id="136" name="Google Shape;136;p1"/>
          <p:cNvSpPr txBox="1"/>
          <p:nvPr/>
        </p:nvSpPr>
        <p:spPr>
          <a:xfrm>
            <a:off x="3469271" y="4209131"/>
            <a:ext cx="7954103" cy="90274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600"/>
              <a:buFont typeface="Arial"/>
              <a:buNone/>
            </a:pPr>
            <a:r>
              <a:rPr lang="zh-TW" altLang="en-US" sz="3200" b="1" i="0" u="none" strike="noStrike" cap="none" dirty="0">
                <a:solidFill>
                  <a:schemeClr val="lt1"/>
                </a:solidFill>
                <a:latin typeface="微軟正黑體" panose="020B0604030504040204" pitchFamily="34" charset="-120"/>
                <a:ea typeface="微軟正黑體" panose="020B0604030504040204" pitchFamily="34" charset="-120"/>
                <a:cs typeface="Calibri"/>
                <a:sym typeface="Calibri"/>
              </a:rPr>
              <a:t>汪耀華、</a:t>
            </a:r>
            <a:r>
              <a:rPr lang="en-US" sz="3200" b="1" i="0" u="none" strike="noStrike" cap="none" dirty="0" err="1">
                <a:solidFill>
                  <a:schemeClr val="lt1"/>
                </a:solidFill>
                <a:latin typeface="微軟正黑體" panose="020B0604030504040204" pitchFamily="34" charset="-120"/>
                <a:ea typeface="微軟正黑體" panose="020B0604030504040204" pitchFamily="34" charset="-120"/>
                <a:cs typeface="Calibri"/>
                <a:sym typeface="Calibri"/>
              </a:rPr>
              <a:t>黃子晏</a:t>
            </a:r>
            <a:r>
              <a:rPr lang="en-US" sz="3200" b="1" i="0" u="none" strike="noStrike" cap="none" dirty="0">
                <a:solidFill>
                  <a:schemeClr val="lt1"/>
                </a:solidFill>
                <a:latin typeface="微軟正黑體" panose="020B0604030504040204" pitchFamily="34" charset="-120"/>
                <a:ea typeface="微軟正黑體" panose="020B0604030504040204" pitchFamily="34" charset="-120"/>
                <a:cs typeface="Calibri"/>
                <a:sym typeface="Calibri"/>
              </a:rPr>
              <a:t>、</a:t>
            </a:r>
            <a:r>
              <a:rPr lang="zh-TW" altLang="en-US" sz="3200" b="1" i="0" u="none" strike="noStrike" cap="none" dirty="0">
                <a:solidFill>
                  <a:schemeClr val="lt1"/>
                </a:solidFill>
                <a:latin typeface="微軟正黑體" panose="020B0604030504040204" pitchFamily="34" charset="-120"/>
                <a:ea typeface="微軟正黑體" panose="020B0604030504040204" pitchFamily="34" charset="-120"/>
                <a:cs typeface="Calibri"/>
                <a:sym typeface="Calibri"/>
              </a:rPr>
              <a:t>林彥儒</a:t>
            </a:r>
            <a:r>
              <a:rPr lang="en-US" sz="3200" b="1" dirty="0">
                <a:solidFill>
                  <a:schemeClr val="lt1"/>
                </a:solidFill>
                <a:latin typeface="微軟正黑體" panose="020B0604030504040204" pitchFamily="34" charset="-120"/>
                <a:ea typeface="微軟正黑體" panose="020B0604030504040204" pitchFamily="34" charset="-120"/>
                <a:cs typeface="Calibri"/>
                <a:sym typeface="Calibri"/>
              </a:rPr>
              <a:t>、</a:t>
            </a:r>
            <a:r>
              <a:rPr lang="en-US" sz="3200" b="1" dirty="0" err="1">
                <a:solidFill>
                  <a:schemeClr val="lt1"/>
                </a:solidFill>
                <a:latin typeface="微軟正黑體" panose="020B0604030504040204" pitchFamily="34" charset="-120"/>
                <a:ea typeface="微軟正黑體" panose="020B0604030504040204" pitchFamily="34" charset="-120"/>
                <a:cs typeface="Calibri"/>
                <a:sym typeface="Calibri"/>
              </a:rPr>
              <a:t>張紹詷</a:t>
            </a:r>
            <a:r>
              <a:rPr lang="zh-TW" altLang="en-US" sz="3200" b="1" dirty="0">
                <a:solidFill>
                  <a:schemeClr val="lt1"/>
                </a:solidFill>
                <a:latin typeface="微軟正黑體" panose="020B0604030504040204" pitchFamily="34" charset="-120"/>
                <a:ea typeface="微軟正黑體" panose="020B0604030504040204" pitchFamily="34" charset="-120"/>
                <a:cs typeface="Calibri"/>
                <a:sym typeface="Calibri"/>
              </a:rPr>
              <a:t>、張信中</a:t>
            </a:r>
            <a:r>
              <a:rPr lang="en-US" altLang="zh-TW" sz="3200" b="1" dirty="0">
                <a:solidFill>
                  <a:schemeClr val="lt1"/>
                </a:solidFill>
                <a:latin typeface="微軟正黑體" panose="020B0604030504040204" pitchFamily="34" charset="-120"/>
                <a:ea typeface="微軟正黑體" panose="020B0604030504040204" pitchFamily="34" charset="-120"/>
                <a:cs typeface="Calibri"/>
                <a:sym typeface="Calibri"/>
              </a:rPr>
              <a:t> </a:t>
            </a:r>
            <a:endParaRPr sz="3200" b="1" i="0" u="none" strike="noStrike" cap="none" dirty="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137" name="Google Shape;137;p1"/>
          <p:cNvSpPr txBox="1"/>
          <p:nvPr/>
        </p:nvSpPr>
        <p:spPr>
          <a:xfrm>
            <a:off x="1442946" y="6269293"/>
            <a:ext cx="1117186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chemeClr val="lt1"/>
                </a:solidFill>
                <a:latin typeface="Calibri"/>
                <a:ea typeface="Calibri"/>
                <a:cs typeface="Calibri"/>
                <a:sym typeface="Calibri"/>
              </a:rPr>
              <a:t>主辦單位</a:t>
            </a:r>
            <a:r>
              <a:rPr lang="en-US" sz="2000" b="0" i="0" u="none" strike="noStrike" cap="none" dirty="0">
                <a:solidFill>
                  <a:schemeClr val="lt1"/>
                </a:solidFill>
                <a:latin typeface="Calibri"/>
                <a:ea typeface="Calibri"/>
                <a:cs typeface="Calibri"/>
                <a:sym typeface="Calibri"/>
              </a:rPr>
              <a:t>: </a:t>
            </a:r>
            <a:r>
              <a:rPr lang="en-US" sz="2000" b="0" i="0" u="none" strike="noStrike" cap="none" dirty="0" err="1">
                <a:solidFill>
                  <a:schemeClr val="lt1"/>
                </a:solidFill>
                <a:latin typeface="Calibri"/>
                <a:ea typeface="Calibri"/>
                <a:cs typeface="Calibri"/>
                <a:sym typeface="Calibri"/>
              </a:rPr>
              <a:t>臺灣師範大學跨域科技產業創新研究學院</a:t>
            </a:r>
            <a:r>
              <a:rPr lang="en-US" sz="2000" b="0" i="0" u="none" strike="noStrike" cap="none" dirty="0">
                <a:solidFill>
                  <a:schemeClr val="lt1"/>
                </a:solidFill>
                <a:latin typeface="Calibri"/>
                <a:ea typeface="Calibri"/>
                <a:cs typeface="Calibri"/>
                <a:sym typeface="Calibri"/>
              </a:rPr>
              <a:t>              </a:t>
            </a:r>
            <a:r>
              <a:rPr lang="en-US" sz="2000" b="0" i="0" u="none" strike="noStrike" cap="none" dirty="0" err="1">
                <a:solidFill>
                  <a:schemeClr val="lt1"/>
                </a:solidFill>
                <a:latin typeface="Calibri"/>
                <a:ea typeface="Calibri"/>
                <a:cs typeface="Calibri"/>
                <a:sym typeface="Calibri"/>
              </a:rPr>
              <a:t>協辦單位</a:t>
            </a:r>
            <a:r>
              <a:rPr lang="en-US" sz="2000" b="0" i="0" u="none" strike="noStrike" cap="none" dirty="0">
                <a:solidFill>
                  <a:schemeClr val="lt1"/>
                </a:solidFill>
                <a:latin typeface="Calibri"/>
                <a:ea typeface="Calibri"/>
                <a:cs typeface="Calibri"/>
                <a:sym typeface="Calibri"/>
              </a:rPr>
              <a:t>: </a:t>
            </a:r>
            <a:r>
              <a:rPr lang="en-US" sz="2000" b="0" i="0" u="none" strike="noStrike" cap="none" dirty="0" err="1">
                <a:solidFill>
                  <a:schemeClr val="lt1"/>
                </a:solidFill>
                <a:latin typeface="Calibri"/>
                <a:ea typeface="Calibri"/>
                <a:cs typeface="Calibri"/>
                <a:sym typeface="Calibri"/>
              </a:rPr>
              <a:t>開酷科技股份有限公司</a:t>
            </a:r>
            <a:endParaRPr sz="20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88039E-CD7B-4588-A225-2F2C250F359E}"/>
              </a:ext>
            </a:extLst>
          </p:cNvPr>
          <p:cNvSpPr>
            <a:spLocks noGrp="1"/>
          </p:cNvSpPr>
          <p:nvPr>
            <p:ph type="title"/>
          </p:nvPr>
        </p:nvSpPr>
        <p:spPr/>
        <p:txBody>
          <a:bodyPr/>
          <a:lstStyle/>
          <a:p>
            <a:endParaRPr lang="zh-TW" altLang="en-US"/>
          </a:p>
        </p:txBody>
      </p:sp>
      <p:sp>
        <p:nvSpPr>
          <p:cNvPr id="3" name="文字版面配置區 2">
            <a:extLst>
              <a:ext uri="{FF2B5EF4-FFF2-40B4-BE49-F238E27FC236}">
                <a16:creationId xmlns:a16="http://schemas.microsoft.com/office/drawing/2014/main" id="{85A78CE0-C943-4653-A390-162BAC3C5B5F}"/>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94E177AD-B35E-43A1-8EB9-96795DED3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6" name="圖片 5">
            <a:extLst>
              <a:ext uri="{FF2B5EF4-FFF2-40B4-BE49-F238E27FC236}">
                <a16:creationId xmlns:a16="http://schemas.microsoft.com/office/drawing/2014/main" id="{38ABF12A-7C97-4A1C-A3F1-62A6E01CDFA3}"/>
              </a:ext>
            </a:extLst>
          </p:cNvPr>
          <p:cNvPicPr>
            <a:picLocks noChangeAspect="1"/>
          </p:cNvPicPr>
          <p:nvPr/>
        </p:nvPicPr>
        <p:blipFill>
          <a:blip r:embed="rId2"/>
          <a:stretch>
            <a:fillRect/>
          </a:stretch>
        </p:blipFill>
        <p:spPr>
          <a:xfrm>
            <a:off x="0" y="0"/>
            <a:ext cx="12192000" cy="6858000"/>
          </a:xfrm>
          <a:prstGeom prst="rect">
            <a:avLst/>
          </a:prstGeom>
        </p:spPr>
      </p:pic>
      <p:sp>
        <p:nvSpPr>
          <p:cNvPr id="8" name="標題 2">
            <a:extLst>
              <a:ext uri="{FF2B5EF4-FFF2-40B4-BE49-F238E27FC236}">
                <a16:creationId xmlns:a16="http://schemas.microsoft.com/office/drawing/2014/main" id="{8FA4D1D7-4772-409E-A492-07917DE49C36}"/>
              </a:ext>
            </a:extLst>
          </p:cNvPr>
          <p:cNvSpPr txBox="1">
            <a:spLocks/>
          </p:cNvSpPr>
          <p:nvPr/>
        </p:nvSpPr>
        <p:spPr>
          <a:xfrm>
            <a:off x="847272" y="0"/>
            <a:ext cx="10114898" cy="449094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200000"/>
              </a:lnSpc>
            </a:pPr>
            <a:r>
              <a:rPr lang="zh-TW" altLang="en-US" sz="5400" dirty="0">
                <a:solidFill>
                  <a:schemeClr val="bg1"/>
                </a:solidFill>
                <a:effectLst>
                  <a:outerShdw blurRad="50800" dist="38100" algn="l" rotWithShape="0">
                    <a:prstClr val="black">
                      <a:alpha val="40000"/>
                    </a:prstClr>
                  </a:outerShdw>
                </a:effectLst>
                <a:latin typeface="微軟正黑體" panose="020B0604030504040204" pitchFamily="34" charset="-120"/>
                <a:ea typeface="微軟正黑體" panose="020B0604030504040204" pitchFamily="34" charset="-120"/>
              </a:rPr>
              <a:t>心動不如馬上行動</a:t>
            </a:r>
            <a:endParaRPr lang="en-US" altLang="zh-TW" sz="5400" dirty="0">
              <a:solidFill>
                <a:schemeClr val="bg1"/>
              </a:solidFill>
              <a:effectLst>
                <a:outerShdw blurRad="50800" dist="38100" algn="l" rotWithShape="0">
                  <a:prstClr val="black">
                    <a:alpha val="40000"/>
                  </a:prstClr>
                </a:outerShdw>
              </a:effectLst>
              <a:latin typeface="微軟正黑體" panose="020B0604030504040204" pitchFamily="34" charset="-120"/>
              <a:ea typeface="微軟正黑體" panose="020B0604030504040204" pitchFamily="34" charset="-120"/>
            </a:endParaRPr>
          </a:p>
          <a:p>
            <a:pPr>
              <a:lnSpc>
                <a:spcPct val="200000"/>
              </a:lnSpc>
            </a:pPr>
            <a:r>
              <a:rPr lang="zh-TW" altLang="en-US" sz="5400" dirty="0">
                <a:solidFill>
                  <a:schemeClr val="bg1"/>
                </a:solidFill>
                <a:effectLst>
                  <a:outerShdw blurRad="50800" dist="38100" algn="l" rotWithShape="0">
                    <a:prstClr val="black">
                      <a:alpha val="40000"/>
                    </a:prstClr>
                  </a:outerShdw>
                </a:effectLst>
              </a:rPr>
              <a:t>                        採取班級分組報名</a:t>
            </a:r>
          </a:p>
        </p:txBody>
      </p:sp>
      <p:pic>
        <p:nvPicPr>
          <p:cNvPr id="9" name="圖形 8" descr="手背向前食指朝右指 以實心填滿">
            <a:extLst>
              <a:ext uri="{FF2B5EF4-FFF2-40B4-BE49-F238E27FC236}">
                <a16:creationId xmlns:a16="http://schemas.microsoft.com/office/drawing/2014/main" id="{6E4EFCB4-671A-43F0-7E2E-18F024C371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7900" y="2782388"/>
            <a:ext cx="914400" cy="914400"/>
          </a:xfrm>
          <a:prstGeom prst="rect">
            <a:avLst/>
          </a:prstGeom>
        </p:spPr>
      </p:pic>
    </p:spTree>
    <p:extLst>
      <p:ext uri="{BB962C8B-B14F-4D97-AF65-F5344CB8AC3E}">
        <p14:creationId xmlns:p14="http://schemas.microsoft.com/office/powerpoint/2010/main" val="1059414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376894e6804_0_470"/>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dirty="0" err="1"/>
              <a:t>所需套件與安裝資源</a:t>
            </a:r>
            <a:endParaRPr dirty="0"/>
          </a:p>
        </p:txBody>
      </p:sp>
      <p:sp>
        <p:nvSpPr>
          <p:cNvPr id="144" name="Google Shape;144;g376894e6804_0_470"/>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45" name="Google Shape;145;g376894e6804_0_470"/>
          <p:cNvSpPr txBox="1"/>
          <p:nvPr/>
        </p:nvSpPr>
        <p:spPr>
          <a:xfrm>
            <a:off x="838200" y="1306225"/>
            <a:ext cx="9686700" cy="14588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err="1">
                <a:latin typeface="Calibri"/>
                <a:ea typeface="Calibri"/>
                <a:cs typeface="Calibri"/>
                <a:sym typeface="Calibri"/>
              </a:rPr>
              <a:t>下載連結</a:t>
            </a:r>
            <a:endParaRPr sz="2400" b="1">
              <a:latin typeface="Calibri"/>
              <a:ea typeface="Calibri"/>
              <a:cs typeface="Calibri"/>
              <a:sym typeface="Calibri"/>
            </a:endParaRPr>
          </a:p>
          <a:p>
            <a:pPr marL="0" lvl="0" indent="0" algn="l" rtl="0">
              <a:lnSpc>
                <a:spcPct val="115000"/>
              </a:lnSpc>
              <a:spcBef>
                <a:spcPts val="0"/>
              </a:spcBef>
              <a:spcAft>
                <a:spcPts val="0"/>
              </a:spcAft>
              <a:buNone/>
            </a:pPr>
            <a:r>
              <a:rPr lang="en-US" sz="2400" u="sng">
                <a:solidFill>
                  <a:schemeClr val="hlink"/>
                </a:solidFill>
                <a:latin typeface="Calibri" panose="020F0502020204030204" pitchFamily="34" charset="0"/>
                <a:cs typeface="Calibri" panose="020F0502020204030204" pitchFamily="34" charset="0"/>
                <a:hlinkClick r:id="rId3"/>
              </a:rPr>
              <a:t>https://drive.google.com/drive/folders/1dJTx0qEr0M_ttEh30mKlnpAXRJwa1CS4?usp=drive_link</a:t>
            </a:r>
            <a:endParaRPr sz="2400">
              <a:latin typeface="Calibri" panose="020F0502020204030204" pitchFamily="34" charset="0"/>
              <a:cs typeface="Calibri" panose="020F0502020204030204" pitchFamily="34" charset="0"/>
            </a:endParaRPr>
          </a:p>
        </p:txBody>
      </p:sp>
      <p:pic>
        <p:nvPicPr>
          <p:cNvPr id="3" name="圖形 2">
            <a:extLst>
              <a:ext uri="{FF2B5EF4-FFF2-40B4-BE49-F238E27FC236}">
                <a16:creationId xmlns:a16="http://schemas.microsoft.com/office/drawing/2014/main" id="{639C7A64-50BD-49D8-9EA8-5D44F2B849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62492" y="2619981"/>
            <a:ext cx="3667015" cy="36670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7644050ab6_1_7"/>
          <p:cNvSpPr txBox="1">
            <a:spLocks noGrp="1"/>
          </p:cNvSpPr>
          <p:nvPr>
            <p:ph type="ctrTitle"/>
          </p:nvPr>
        </p:nvSpPr>
        <p:spPr>
          <a:xfrm>
            <a:off x="3763694" y="2443149"/>
            <a:ext cx="8428306" cy="2514900"/>
          </a:xfrm>
          <a:prstGeom prst="rect">
            <a:avLst/>
          </a:prstGeom>
        </p:spPr>
        <p:txBody>
          <a:bodyPr spcFirstLastPara="1" wrap="square" lIns="91425" tIns="45700" rIns="91425" bIns="45700" anchor="ctr" anchorCtr="0">
            <a:normAutofit fontScale="90000"/>
          </a:bodyPr>
          <a:lstStyle/>
          <a:p>
            <a:pPr algn="l">
              <a:spcBef>
                <a:spcPts val="1000"/>
              </a:spcBef>
              <a:buClr>
                <a:schemeClr val="dk1"/>
              </a:buClr>
              <a:buSzPts val="2400"/>
            </a:pPr>
            <a:r>
              <a:rPr lang="zh-TW" altLang="en-US" b="1" dirty="0"/>
              <a:t>一、什麼是毫米波雷達？</a:t>
            </a:r>
            <a:br>
              <a:rPr lang="zh-TW" altLang="en-US" dirty="0"/>
            </a:br>
            <a:r>
              <a:rPr lang="zh-TW" altLang="en-US" dirty="0"/>
              <a:t>  </a:t>
            </a:r>
            <a:r>
              <a:rPr lang="zh-TW" altLang="en-US" b="1" dirty="0"/>
              <a:t>雷達可以做什麼？</a:t>
            </a:r>
            <a:br>
              <a:rPr lang="zh-TW" altLang="en-US" dirty="0"/>
            </a:br>
            <a:r>
              <a:rPr lang="zh-TW" altLang="en-US" dirty="0"/>
              <a:t>  </a:t>
            </a:r>
            <a:endParaRPr lang="zh-TW" alt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376894e6804_0_883"/>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毫米波雷達感測器的長處</a:t>
            </a:r>
            <a:endParaRPr/>
          </a:p>
        </p:txBody>
      </p:sp>
      <p:sp>
        <p:nvSpPr>
          <p:cNvPr id="183" name="Google Shape;183;g376894e6804_0_883"/>
          <p:cNvSpPr txBox="1">
            <a:spLocks noGrp="1"/>
          </p:cNvSpPr>
          <p:nvPr>
            <p:ph type="body" idx="1"/>
          </p:nvPr>
        </p:nvSpPr>
        <p:spPr>
          <a:xfrm>
            <a:off x="838200" y="1407886"/>
            <a:ext cx="10515600" cy="47811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2400"/>
              <a:buNone/>
            </a:pPr>
            <a:r>
              <a:rPr lang="en-US" b="1">
                <a:latin typeface="Calibri"/>
                <a:ea typeface="Calibri"/>
                <a:cs typeface="Calibri"/>
                <a:sym typeface="Calibri"/>
              </a:rPr>
              <a:t>1. </a:t>
            </a:r>
            <a:r>
              <a:rPr lang="en-US" b="1" err="1">
                <a:latin typeface="Calibri"/>
                <a:ea typeface="Calibri"/>
                <a:cs typeface="Calibri"/>
                <a:sym typeface="Calibri"/>
              </a:rPr>
              <a:t>全天候運行能力</a:t>
            </a:r>
            <a:endParaRPr b="1">
              <a:latin typeface="Calibri"/>
              <a:ea typeface="Calibri"/>
              <a:cs typeface="Calibri"/>
              <a:sym typeface="Calibri"/>
            </a:endParaRPr>
          </a:p>
          <a:p>
            <a:pPr marL="0" lvl="0" indent="0" algn="l" rtl="0">
              <a:lnSpc>
                <a:spcPct val="125000"/>
              </a:lnSpc>
              <a:spcBef>
                <a:spcPts val="1000"/>
              </a:spcBef>
              <a:spcAft>
                <a:spcPts val="0"/>
              </a:spcAft>
              <a:buClr>
                <a:schemeClr val="dk1"/>
              </a:buClr>
              <a:buSzPts val="2000"/>
              <a:buNone/>
            </a:pPr>
            <a:r>
              <a:rPr lang="en-US" sz="2000" err="1">
                <a:latin typeface="Calibri"/>
                <a:ea typeface="Calibri"/>
                <a:cs typeface="Calibri"/>
                <a:sym typeface="Calibri"/>
              </a:rPr>
              <a:t>可以在各種天氣條件下運行，包括高溫、低溫</a:t>
            </a:r>
            <a:r>
              <a:rPr lang="en-US" sz="2000">
                <a:latin typeface="Calibri"/>
                <a:ea typeface="Calibri"/>
                <a:cs typeface="Calibri"/>
                <a:sym typeface="Calibri"/>
              </a:rPr>
              <a:t>，</a:t>
            </a:r>
            <a:endParaRPr sz="2000">
              <a:latin typeface="Calibri"/>
              <a:ea typeface="Calibri"/>
              <a:cs typeface="Calibri"/>
              <a:sym typeface="Calibri"/>
            </a:endParaRPr>
          </a:p>
          <a:p>
            <a:pPr marL="0" lvl="0" indent="0" algn="l" rtl="0">
              <a:lnSpc>
                <a:spcPct val="125000"/>
              </a:lnSpc>
              <a:spcBef>
                <a:spcPts val="1000"/>
              </a:spcBef>
              <a:spcAft>
                <a:spcPts val="0"/>
              </a:spcAft>
              <a:buClr>
                <a:schemeClr val="dk1"/>
              </a:buClr>
              <a:buSzPts val="2000"/>
              <a:buNone/>
            </a:pPr>
            <a:r>
              <a:rPr lang="en-US" sz="2000" err="1">
                <a:latin typeface="Calibri"/>
                <a:ea typeface="Calibri"/>
                <a:cs typeface="Calibri"/>
                <a:sym typeface="Calibri"/>
              </a:rPr>
              <a:t>雨、霧、雪和黑暗等環境</a:t>
            </a:r>
            <a:r>
              <a:rPr lang="en-US" sz="2000">
                <a:latin typeface="Calibri"/>
                <a:ea typeface="Calibri"/>
                <a:cs typeface="Calibri"/>
                <a:sym typeface="Calibri"/>
              </a:rPr>
              <a:t>。</a:t>
            </a:r>
            <a:endParaRPr sz="2000">
              <a:latin typeface="Calibri"/>
              <a:ea typeface="Calibri"/>
              <a:cs typeface="Calibri"/>
              <a:sym typeface="Calibri"/>
            </a:endParaRPr>
          </a:p>
          <a:p>
            <a:pPr marL="0" lvl="0" indent="0" algn="l" rtl="0">
              <a:lnSpc>
                <a:spcPct val="125000"/>
              </a:lnSpc>
              <a:spcBef>
                <a:spcPts val="1000"/>
              </a:spcBef>
              <a:spcAft>
                <a:spcPts val="0"/>
              </a:spcAft>
              <a:buClr>
                <a:schemeClr val="dk1"/>
              </a:buClr>
              <a:buSzPts val="2400"/>
              <a:buNone/>
            </a:pPr>
            <a:r>
              <a:rPr lang="en-US" b="1">
                <a:latin typeface="Calibri"/>
                <a:ea typeface="Calibri"/>
                <a:cs typeface="Calibri"/>
                <a:sym typeface="Calibri"/>
              </a:rPr>
              <a:t>2. </a:t>
            </a:r>
            <a:r>
              <a:rPr lang="en-US" b="1" err="1">
                <a:latin typeface="Calibri"/>
                <a:ea typeface="Calibri"/>
                <a:cs typeface="Calibri"/>
                <a:sym typeface="Calibri"/>
              </a:rPr>
              <a:t>高精度測距和速度測量</a:t>
            </a:r>
            <a:endParaRPr b="1">
              <a:latin typeface="Calibri"/>
              <a:ea typeface="Calibri"/>
              <a:cs typeface="Calibri"/>
              <a:sym typeface="Calibri"/>
            </a:endParaRPr>
          </a:p>
          <a:p>
            <a:pPr marL="0" lvl="0" indent="0" algn="l" rtl="0">
              <a:lnSpc>
                <a:spcPct val="125000"/>
              </a:lnSpc>
              <a:spcBef>
                <a:spcPts val="1000"/>
              </a:spcBef>
              <a:spcAft>
                <a:spcPts val="0"/>
              </a:spcAft>
              <a:buClr>
                <a:schemeClr val="dk1"/>
              </a:buClr>
              <a:buSzPts val="2000"/>
              <a:buNone/>
            </a:pPr>
            <a:r>
              <a:rPr lang="en-US" sz="2000" err="1">
                <a:latin typeface="Calibri"/>
                <a:ea typeface="Calibri"/>
                <a:cs typeface="Calibri"/>
                <a:sym typeface="Calibri"/>
              </a:rPr>
              <a:t>能夠提供精確的距離和速度測量</a:t>
            </a:r>
            <a:r>
              <a:rPr lang="en-US" sz="2000">
                <a:latin typeface="Calibri"/>
                <a:ea typeface="Calibri"/>
                <a:cs typeface="Calibri"/>
                <a:sym typeface="Calibri"/>
              </a:rPr>
              <a:t>。</a:t>
            </a:r>
            <a:endParaRPr sz="2000">
              <a:latin typeface="Calibri"/>
              <a:ea typeface="Calibri"/>
              <a:cs typeface="Calibri"/>
              <a:sym typeface="Calibri"/>
            </a:endParaRPr>
          </a:p>
          <a:p>
            <a:pPr marL="0" lvl="0" indent="0" algn="l" rtl="0">
              <a:lnSpc>
                <a:spcPct val="125000"/>
              </a:lnSpc>
              <a:spcBef>
                <a:spcPts val="1000"/>
              </a:spcBef>
              <a:spcAft>
                <a:spcPts val="0"/>
              </a:spcAft>
              <a:buClr>
                <a:schemeClr val="dk1"/>
              </a:buClr>
              <a:buSzPts val="2400"/>
              <a:buNone/>
            </a:pPr>
            <a:r>
              <a:rPr lang="en-US" b="1">
                <a:latin typeface="Arial"/>
                <a:ea typeface="Arial"/>
                <a:cs typeface="Arial"/>
                <a:sym typeface="Arial"/>
              </a:rPr>
              <a:t>3. </a:t>
            </a:r>
            <a:r>
              <a:rPr lang="en-US" b="1" err="1">
                <a:latin typeface="Arial"/>
                <a:ea typeface="Arial"/>
                <a:cs typeface="Arial"/>
                <a:sym typeface="Arial"/>
              </a:rPr>
              <a:t>穿透能力強</a:t>
            </a:r>
            <a:endParaRPr b="1">
              <a:latin typeface="Arial"/>
              <a:ea typeface="Arial"/>
              <a:cs typeface="Arial"/>
              <a:sym typeface="Arial"/>
            </a:endParaRPr>
          </a:p>
          <a:p>
            <a:pPr marL="0" lvl="0" indent="0" algn="l" rtl="0">
              <a:lnSpc>
                <a:spcPct val="125000"/>
              </a:lnSpc>
              <a:spcBef>
                <a:spcPts val="1000"/>
              </a:spcBef>
              <a:spcAft>
                <a:spcPts val="0"/>
              </a:spcAft>
              <a:buClr>
                <a:schemeClr val="dk1"/>
              </a:buClr>
              <a:buSzPts val="2000"/>
              <a:buNone/>
            </a:pPr>
            <a:r>
              <a:rPr lang="en-US" sz="2000" err="1">
                <a:latin typeface="Calibri"/>
                <a:ea typeface="Calibri"/>
                <a:cs typeface="Calibri"/>
                <a:sym typeface="Calibri"/>
              </a:rPr>
              <a:t>可以穿透一些非金屬物體，如塑料、布料和煙霧</a:t>
            </a:r>
            <a:r>
              <a:rPr lang="en-US" sz="2000">
                <a:latin typeface="Calibri"/>
                <a:ea typeface="Calibri"/>
                <a:cs typeface="Calibri"/>
                <a:sym typeface="Calibri"/>
              </a:rPr>
              <a:t>，</a:t>
            </a:r>
            <a:endParaRPr sz="2000">
              <a:latin typeface="Calibri"/>
              <a:ea typeface="Calibri"/>
              <a:cs typeface="Calibri"/>
              <a:sym typeface="Calibri"/>
            </a:endParaRPr>
          </a:p>
          <a:p>
            <a:pPr marL="0" lvl="0" indent="0" algn="l" rtl="0">
              <a:lnSpc>
                <a:spcPct val="125000"/>
              </a:lnSpc>
              <a:spcBef>
                <a:spcPts val="1000"/>
              </a:spcBef>
              <a:spcAft>
                <a:spcPts val="0"/>
              </a:spcAft>
              <a:buClr>
                <a:schemeClr val="dk1"/>
              </a:buClr>
              <a:buSzPts val="2000"/>
              <a:buNone/>
            </a:pPr>
            <a:r>
              <a:rPr lang="en-US" sz="2000" err="1">
                <a:latin typeface="Calibri"/>
                <a:ea typeface="Calibri"/>
                <a:cs typeface="Calibri"/>
                <a:sym typeface="Calibri"/>
              </a:rPr>
              <a:t>能夠探測被這些材料遮蔽的物體</a:t>
            </a:r>
            <a:r>
              <a:rPr lang="en-US" sz="2000">
                <a:latin typeface="Calibri"/>
                <a:ea typeface="Calibri"/>
                <a:cs typeface="Calibri"/>
                <a:sym typeface="Calibri"/>
              </a:rPr>
              <a:t>。</a:t>
            </a:r>
            <a:endParaRPr sz="2000">
              <a:latin typeface="Calibri"/>
              <a:ea typeface="Calibri"/>
              <a:cs typeface="Calibri"/>
              <a:sym typeface="Calibri"/>
            </a:endParaRPr>
          </a:p>
        </p:txBody>
      </p:sp>
      <p:sp>
        <p:nvSpPr>
          <p:cNvPr id="184" name="Google Shape;184;g376894e6804_0_883"/>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pic>
        <p:nvPicPr>
          <p:cNvPr id="185" name="Google Shape;185;g376894e6804_0_883"/>
          <p:cNvPicPr preferRelativeResize="0"/>
          <p:nvPr/>
        </p:nvPicPr>
        <p:blipFill rotWithShape="1">
          <a:blip r:embed="rId3">
            <a:alphaModFix/>
          </a:blip>
          <a:srcRect/>
          <a:stretch/>
        </p:blipFill>
        <p:spPr>
          <a:xfrm>
            <a:off x="6877914" y="2123803"/>
            <a:ext cx="4475887" cy="2610394"/>
          </a:xfrm>
          <a:prstGeom prst="rect">
            <a:avLst/>
          </a:prstGeom>
          <a:noFill/>
          <a:ln>
            <a:noFill/>
          </a:ln>
        </p:spPr>
      </p:pic>
      <p:sp>
        <p:nvSpPr>
          <p:cNvPr id="186" name="Google Shape;186;g376894e6804_0_883"/>
          <p:cNvSpPr txBox="1"/>
          <p:nvPr/>
        </p:nvSpPr>
        <p:spPr>
          <a:xfrm>
            <a:off x="8227423" y="2519680"/>
            <a:ext cx="402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RX</a:t>
            </a:r>
            <a:endParaRPr sz="1600">
              <a:solidFill>
                <a:srgbClr val="FF0000"/>
              </a:solidFill>
              <a:highlight>
                <a:srgbClr val="FFFF00"/>
              </a:highlight>
              <a:latin typeface="Calibri"/>
              <a:ea typeface="Calibri"/>
              <a:cs typeface="Calibri"/>
              <a:sym typeface="Calibri"/>
            </a:endParaRPr>
          </a:p>
        </p:txBody>
      </p:sp>
      <p:sp>
        <p:nvSpPr>
          <p:cNvPr id="187" name="Google Shape;187;g376894e6804_0_883"/>
          <p:cNvSpPr txBox="1"/>
          <p:nvPr/>
        </p:nvSpPr>
        <p:spPr>
          <a:xfrm>
            <a:off x="8881675" y="2255520"/>
            <a:ext cx="402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RX</a:t>
            </a:r>
            <a:endParaRPr sz="1600">
              <a:solidFill>
                <a:srgbClr val="FF0000"/>
              </a:solidFill>
              <a:highlight>
                <a:srgbClr val="FFFF00"/>
              </a:highlight>
              <a:latin typeface="Calibri"/>
              <a:ea typeface="Calibri"/>
              <a:cs typeface="Calibri"/>
              <a:sym typeface="Calibri"/>
            </a:endParaRPr>
          </a:p>
        </p:txBody>
      </p:sp>
      <p:sp>
        <p:nvSpPr>
          <p:cNvPr id="188" name="Google Shape;188;g376894e6804_0_883"/>
          <p:cNvSpPr txBox="1"/>
          <p:nvPr/>
        </p:nvSpPr>
        <p:spPr>
          <a:xfrm>
            <a:off x="8518499" y="3090446"/>
            <a:ext cx="402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RX</a:t>
            </a:r>
            <a:endParaRPr sz="1600">
              <a:solidFill>
                <a:srgbClr val="FF0000"/>
              </a:solidFill>
              <a:highlight>
                <a:srgbClr val="FFFF00"/>
              </a:highlight>
              <a:latin typeface="Calibri"/>
              <a:ea typeface="Calibri"/>
              <a:cs typeface="Calibri"/>
              <a:sym typeface="Calibri"/>
            </a:endParaRPr>
          </a:p>
        </p:txBody>
      </p:sp>
      <p:sp>
        <p:nvSpPr>
          <p:cNvPr id="189" name="Google Shape;189;g376894e6804_0_883"/>
          <p:cNvSpPr txBox="1"/>
          <p:nvPr/>
        </p:nvSpPr>
        <p:spPr>
          <a:xfrm>
            <a:off x="9278458" y="2907566"/>
            <a:ext cx="390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highlight>
                  <a:srgbClr val="FFFF00"/>
                </a:highlight>
                <a:latin typeface="Calibri"/>
                <a:ea typeface="Calibri"/>
                <a:cs typeface="Calibri"/>
                <a:sym typeface="Calibri"/>
              </a:rPr>
              <a:t>TX</a:t>
            </a:r>
            <a:endParaRPr sz="1600">
              <a:solidFill>
                <a:srgbClr val="FF0000"/>
              </a:solidFill>
              <a:highlight>
                <a:srgbClr val="FFFF00"/>
              </a:highlight>
              <a:latin typeface="Calibri"/>
              <a:ea typeface="Calibri"/>
              <a:cs typeface="Calibri"/>
              <a:sym typeface="Calibri"/>
            </a:endParaRPr>
          </a:p>
        </p:txBody>
      </p:sp>
      <p:sp>
        <p:nvSpPr>
          <p:cNvPr id="190" name="Google Shape;190;g376894e6804_0_883"/>
          <p:cNvSpPr txBox="1"/>
          <p:nvPr/>
        </p:nvSpPr>
        <p:spPr>
          <a:xfrm>
            <a:off x="6877933" y="5108354"/>
            <a:ext cx="2003268" cy="646290"/>
          </a:xfrm>
          <a:prstGeom prst="rect">
            <a:avLst/>
          </a:prstGeom>
          <a:noFill/>
          <a:ln>
            <a:noFill/>
          </a:ln>
        </p:spPr>
        <p:txBody>
          <a:bodyPr spcFirstLastPara="1" wrap="square" lIns="91425" tIns="45700" rIns="91425" bIns="45700" anchor="t" anchorCtr="0">
            <a:spAutoFit/>
          </a:bodyPr>
          <a:lstStyle/>
          <a:p>
            <a:r>
              <a:rPr lang="en-US" sz="1800">
                <a:solidFill>
                  <a:schemeClr val="dk1"/>
                </a:solidFill>
                <a:latin typeface="Calibri"/>
                <a:ea typeface="Calibri"/>
                <a:cs typeface="Calibri"/>
                <a:sym typeface="Calibri"/>
              </a:rPr>
              <a:t>TX: Transmitter</a:t>
            </a:r>
            <a:endParaRPr lang="zh-TW" altLang="en-US">
              <a:solidFill>
                <a:schemeClr val="dk1"/>
              </a:solidFill>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RX: Receiver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376894e6804_0_1790"/>
          <p:cNvSpPr txBox="1">
            <a:spLocks noGrp="1"/>
          </p:cNvSpPr>
          <p:nvPr>
            <p:ph type="title"/>
          </p:nvPr>
        </p:nvSpPr>
        <p:spPr>
          <a:xfrm>
            <a:off x="838200" y="365125"/>
            <a:ext cx="10515600" cy="94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err="1"/>
              <a:t>常見應用</a:t>
            </a:r>
            <a:endParaRPr/>
          </a:p>
        </p:txBody>
      </p:sp>
      <p:sp>
        <p:nvSpPr>
          <p:cNvPr id="197" name="Google Shape;197;g376894e6804_0_1790"/>
          <p:cNvSpPr txBox="1">
            <a:spLocks noGrp="1"/>
          </p:cNvSpPr>
          <p:nvPr>
            <p:ph type="body" idx="1"/>
          </p:nvPr>
        </p:nvSpPr>
        <p:spPr>
          <a:xfrm>
            <a:off x="980263" y="1783000"/>
            <a:ext cx="1863600" cy="288900"/>
          </a:xfrm>
          <a:prstGeom prst="rect">
            <a:avLst/>
          </a:prstGeom>
        </p:spPr>
        <p:txBody>
          <a:bodyPr spcFirstLastPara="1" wrap="square" lIns="91425" tIns="45700" rIns="91425" bIns="45700" anchor="t" anchorCtr="0">
            <a:noAutofit/>
          </a:bodyPr>
          <a:lstStyle/>
          <a:p>
            <a:pPr marL="0" lvl="0" indent="0" algn="ctr" rtl="0">
              <a:lnSpc>
                <a:spcPct val="95000"/>
              </a:lnSpc>
              <a:spcBef>
                <a:spcPts val="1200"/>
              </a:spcBef>
              <a:spcAft>
                <a:spcPts val="1200"/>
              </a:spcAft>
              <a:buClr>
                <a:schemeClr val="dk1"/>
              </a:buClr>
              <a:buSzPts val="1100"/>
              <a:buFont typeface="Arial"/>
              <a:buNone/>
            </a:pPr>
            <a:r>
              <a:rPr lang="en-US" sz="1800" err="1"/>
              <a:t>呼吸</a:t>
            </a:r>
            <a:r>
              <a:rPr lang="en-US" sz="1800"/>
              <a:t>/</a:t>
            </a:r>
            <a:r>
              <a:rPr lang="en-US" sz="1800" err="1"/>
              <a:t>心跳偵測</a:t>
            </a:r>
            <a:endParaRPr sz="1800"/>
          </a:p>
        </p:txBody>
      </p:sp>
      <p:sp>
        <p:nvSpPr>
          <p:cNvPr id="198" name="Google Shape;198;g376894e6804_0_1790"/>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
        <p:nvSpPr>
          <p:cNvPr id="199" name="Google Shape;199;g376894e6804_0_1790"/>
          <p:cNvSpPr txBox="1"/>
          <p:nvPr/>
        </p:nvSpPr>
        <p:spPr>
          <a:xfrm>
            <a:off x="7021529" y="1700575"/>
            <a:ext cx="10983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800">
                <a:solidFill>
                  <a:schemeClr val="dk1"/>
                </a:solidFill>
                <a:latin typeface="Calibri"/>
                <a:ea typeface="Calibri"/>
                <a:cs typeface="Calibri"/>
                <a:sym typeface="Calibri"/>
              </a:rPr>
              <a:t>手勢辨識</a:t>
            </a:r>
            <a:endParaRPr sz="1800"/>
          </a:p>
        </p:txBody>
      </p:sp>
      <p:sp>
        <p:nvSpPr>
          <p:cNvPr id="200" name="Google Shape;200;g376894e6804_0_1790"/>
          <p:cNvSpPr txBox="1"/>
          <p:nvPr/>
        </p:nvSpPr>
        <p:spPr>
          <a:xfrm>
            <a:off x="9792188" y="1696600"/>
            <a:ext cx="10983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800">
                <a:solidFill>
                  <a:schemeClr val="dk1"/>
                </a:solidFill>
                <a:latin typeface="Calibri"/>
                <a:ea typeface="Calibri"/>
                <a:cs typeface="Calibri"/>
                <a:sym typeface="Calibri"/>
              </a:rPr>
              <a:t>人體追蹤</a:t>
            </a:r>
            <a:endParaRPr sz="1800"/>
          </a:p>
        </p:txBody>
      </p:sp>
      <p:sp>
        <p:nvSpPr>
          <p:cNvPr id="201" name="Google Shape;201;g376894e6804_0_1790"/>
          <p:cNvSpPr txBox="1"/>
          <p:nvPr/>
        </p:nvSpPr>
        <p:spPr>
          <a:xfrm>
            <a:off x="3987271" y="1700575"/>
            <a:ext cx="16563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1800">
                <a:solidFill>
                  <a:schemeClr val="dk1"/>
                </a:solidFill>
                <a:latin typeface="Calibri"/>
                <a:ea typeface="Calibri"/>
                <a:cs typeface="Calibri"/>
                <a:sym typeface="Calibri"/>
              </a:rPr>
              <a:t>智慧居家/安防</a:t>
            </a:r>
            <a:endParaRPr sz="1800"/>
          </a:p>
        </p:txBody>
      </p:sp>
      <p:pic>
        <p:nvPicPr>
          <p:cNvPr id="202" name="Google Shape;202;g376894e6804_0_1790"/>
          <p:cNvPicPr preferRelativeResize="0"/>
          <p:nvPr/>
        </p:nvPicPr>
        <p:blipFill>
          <a:blip r:embed="rId3">
            <a:alphaModFix/>
          </a:blip>
          <a:stretch>
            <a:fillRect/>
          </a:stretch>
        </p:blipFill>
        <p:spPr>
          <a:xfrm>
            <a:off x="791588" y="2471825"/>
            <a:ext cx="2240950" cy="2100900"/>
          </a:xfrm>
          <a:prstGeom prst="rect">
            <a:avLst/>
          </a:prstGeom>
          <a:noFill/>
          <a:ln>
            <a:noFill/>
          </a:ln>
        </p:spPr>
      </p:pic>
      <p:pic>
        <p:nvPicPr>
          <p:cNvPr id="203" name="Google Shape;203;g376894e6804_0_1790"/>
          <p:cNvPicPr preferRelativeResize="0"/>
          <p:nvPr/>
        </p:nvPicPr>
        <p:blipFill>
          <a:blip r:embed="rId4">
            <a:alphaModFix/>
          </a:blip>
          <a:stretch>
            <a:fillRect/>
          </a:stretch>
        </p:blipFill>
        <p:spPr>
          <a:xfrm>
            <a:off x="6379462" y="2479775"/>
            <a:ext cx="2240950" cy="2028046"/>
          </a:xfrm>
          <a:prstGeom prst="rect">
            <a:avLst/>
          </a:prstGeom>
          <a:noFill/>
          <a:ln>
            <a:noFill/>
          </a:ln>
        </p:spPr>
      </p:pic>
      <p:pic>
        <p:nvPicPr>
          <p:cNvPr id="204" name="Google Shape;204;g376894e6804_0_1790"/>
          <p:cNvPicPr preferRelativeResize="0"/>
          <p:nvPr/>
        </p:nvPicPr>
        <p:blipFill>
          <a:blip r:embed="rId5">
            <a:alphaModFix/>
          </a:blip>
          <a:stretch>
            <a:fillRect/>
          </a:stretch>
        </p:blipFill>
        <p:spPr>
          <a:xfrm>
            <a:off x="9282250" y="2471825"/>
            <a:ext cx="2118168" cy="2100899"/>
          </a:xfrm>
          <a:prstGeom prst="rect">
            <a:avLst/>
          </a:prstGeom>
          <a:noFill/>
          <a:ln>
            <a:noFill/>
          </a:ln>
        </p:spPr>
      </p:pic>
      <p:pic>
        <p:nvPicPr>
          <p:cNvPr id="205" name="Google Shape;205;g376894e6804_0_1790"/>
          <p:cNvPicPr preferRelativeResize="0"/>
          <p:nvPr/>
        </p:nvPicPr>
        <p:blipFill>
          <a:blip r:embed="rId6">
            <a:alphaModFix/>
          </a:blip>
          <a:stretch>
            <a:fillRect/>
          </a:stretch>
        </p:blipFill>
        <p:spPr>
          <a:xfrm>
            <a:off x="3913201" y="2622550"/>
            <a:ext cx="1804423" cy="1885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6" descr="一張含有 長沙發, 室內, 室內設計, 傢俱 的圖片&#10;&#10;自動產生的描述"/>
          <p:cNvPicPr preferRelativeResize="0"/>
          <p:nvPr/>
        </p:nvPicPr>
        <p:blipFill rotWithShape="1">
          <a:blip r:embed="rId3">
            <a:alphaModFix/>
          </a:blip>
          <a:srcRect/>
          <a:stretch/>
        </p:blipFill>
        <p:spPr>
          <a:xfrm>
            <a:off x="0" y="0"/>
            <a:ext cx="12192000" cy="6966858"/>
          </a:xfrm>
          <a:prstGeom prst="rect">
            <a:avLst/>
          </a:prstGeom>
          <a:noFill/>
          <a:ln>
            <a:noFill/>
          </a:ln>
        </p:spPr>
      </p:pic>
      <p:sp>
        <p:nvSpPr>
          <p:cNvPr id="212" name="Google Shape;212;p16"/>
          <p:cNvSpPr txBox="1">
            <a:spLocks noGrp="1"/>
          </p:cNvSpPr>
          <p:nvPr>
            <p:ph type="title"/>
          </p:nvPr>
        </p:nvSpPr>
        <p:spPr>
          <a:xfrm>
            <a:off x="838200" y="5493709"/>
            <a:ext cx="10515600" cy="941161"/>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alibri"/>
              <a:buNone/>
            </a:pPr>
            <a:r>
              <a:rPr lang="en-US" b="1">
                <a:solidFill>
                  <a:schemeClr val="lt1"/>
                </a:solidFill>
                <a:latin typeface="Calibri"/>
                <a:ea typeface="Calibri"/>
                <a:cs typeface="Calibri"/>
                <a:sym typeface="Calibri"/>
              </a:rPr>
              <a:t>Smart Home Controls</a:t>
            </a:r>
            <a:br>
              <a:rPr lang="en-US" b="1">
                <a:solidFill>
                  <a:schemeClr val="lt1"/>
                </a:solidFill>
                <a:latin typeface="Calibri"/>
                <a:ea typeface="Calibri"/>
                <a:cs typeface="Calibri"/>
                <a:sym typeface="Calibri"/>
              </a:rPr>
            </a:br>
            <a:r>
              <a:rPr lang="en-US" b="1" err="1">
                <a:solidFill>
                  <a:schemeClr val="lt1"/>
                </a:solidFill>
                <a:latin typeface="Calibri"/>
                <a:ea typeface="Calibri"/>
                <a:cs typeface="Calibri"/>
                <a:sym typeface="Calibri"/>
              </a:rPr>
              <a:t>AIoT</a:t>
            </a:r>
            <a:endParaRPr b="1">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37644050ab6_1_13"/>
          <p:cNvSpPr txBox="1">
            <a:spLocks noGrp="1"/>
          </p:cNvSpPr>
          <p:nvPr>
            <p:ph type="ctrTitle"/>
          </p:nvPr>
        </p:nvSpPr>
        <p:spPr>
          <a:xfrm>
            <a:off x="3763694" y="1893787"/>
            <a:ext cx="8428306" cy="2514900"/>
          </a:xfrm>
          <a:prstGeom prst="rect">
            <a:avLst/>
          </a:prstGeom>
        </p:spPr>
        <p:txBody>
          <a:bodyPr spcFirstLastPara="1" wrap="square" lIns="91425" tIns="45700" rIns="91425" bIns="45700" anchor="ctr" anchorCtr="0">
            <a:normAutofit/>
          </a:bodyPr>
          <a:lstStyle/>
          <a:p>
            <a:pPr algn="l">
              <a:spcBef>
                <a:spcPts val="1000"/>
              </a:spcBef>
              <a:buClr>
                <a:schemeClr val="dk1"/>
              </a:buClr>
              <a:buSzPts val="2400"/>
            </a:pPr>
            <a:r>
              <a:rPr lang="zh-TW" altLang="en-US" b="1" dirty="0"/>
              <a:t>二、雷達開發工具長什麼樣？</a:t>
            </a:r>
            <a:br>
              <a:rPr lang="zh-TW" altLang="en-US" dirty="0"/>
            </a:br>
            <a:r>
              <a:rPr lang="zh-TW" altLang="en-US" dirty="0"/>
              <a:t>  </a:t>
            </a:r>
            <a:r>
              <a:rPr lang="zh-TW" altLang="en-US" b="1" dirty="0"/>
              <a:t>基本原理介紹</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37644050ab6_1_31"/>
          <p:cNvSpPr txBox="1">
            <a:spLocks noGrp="1"/>
          </p:cNvSpPr>
          <p:nvPr>
            <p:ph type="title"/>
          </p:nvPr>
        </p:nvSpPr>
        <p:spPr>
          <a:xfrm>
            <a:off x="838200" y="365125"/>
            <a:ext cx="10515600" cy="94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400"/>
              <a:t>K60168A Dongle 套件</a:t>
            </a:r>
            <a:endParaRPr/>
          </a:p>
        </p:txBody>
      </p:sp>
      <p:sp>
        <p:nvSpPr>
          <p:cNvPr id="572" name="Google Shape;572;g37644050ab6_1_31"/>
          <p:cNvSpPr txBox="1">
            <a:spLocks noGrp="1"/>
          </p:cNvSpPr>
          <p:nvPr>
            <p:ph type="body" idx="1"/>
          </p:nvPr>
        </p:nvSpPr>
        <p:spPr>
          <a:xfrm>
            <a:off x="838200" y="1407886"/>
            <a:ext cx="10515600" cy="4781100"/>
          </a:xfrm>
          <a:prstGeom prst="rect">
            <a:avLst/>
          </a:prstGeom>
        </p:spPr>
        <p:txBody>
          <a:bodyPr spcFirstLastPara="1" wrap="square" lIns="91425" tIns="45700" rIns="91425" bIns="45700" anchor="t" anchorCtr="0">
            <a:normAutofit/>
          </a:bodyPr>
          <a:lstStyle/>
          <a:p>
            <a:pPr marL="0" lvl="0" indent="0" algn="l" rtl="0">
              <a:lnSpc>
                <a:spcPct val="200000"/>
              </a:lnSpc>
              <a:spcBef>
                <a:spcPts val="0"/>
              </a:spcBef>
              <a:spcAft>
                <a:spcPts val="0"/>
              </a:spcAft>
              <a:buNone/>
            </a:pPr>
            <a:r>
              <a:rPr lang="en-US" sz="2200"/>
              <a:t>中心頻率為 60.5 GHz 毫米波雷達的單晶片模組</a:t>
            </a:r>
            <a:endParaRPr sz="2200"/>
          </a:p>
          <a:p>
            <a:pPr marL="457200" lvl="0" indent="-368300" algn="l" rtl="0">
              <a:lnSpc>
                <a:spcPct val="200000"/>
              </a:lnSpc>
              <a:spcBef>
                <a:spcPts val="0"/>
              </a:spcBef>
              <a:spcAft>
                <a:spcPts val="0"/>
              </a:spcAft>
              <a:buSzPts val="2200"/>
              <a:buChar char="●"/>
            </a:pPr>
            <a:r>
              <a:rPr lang="en-US" sz="2200"/>
              <a:t>一個發射天線及三個接收天線</a:t>
            </a:r>
            <a:endParaRPr sz="2200"/>
          </a:p>
          <a:p>
            <a:pPr marL="457200" lvl="0" indent="-368300" algn="l" rtl="0">
              <a:lnSpc>
                <a:spcPct val="200000"/>
              </a:lnSpc>
              <a:spcBef>
                <a:spcPts val="0"/>
              </a:spcBef>
              <a:spcAft>
                <a:spcPts val="0"/>
              </a:spcAft>
              <a:buSzPts val="2200"/>
              <a:buChar char="●"/>
            </a:pPr>
            <a:r>
              <a:rPr lang="en-US" sz="2200"/>
              <a:t>可視範圍最遠可達 240 公分</a:t>
            </a:r>
            <a:endParaRPr sz="2200"/>
          </a:p>
          <a:p>
            <a:pPr marL="457200" lvl="0" indent="-368300" algn="l" rtl="0">
              <a:lnSpc>
                <a:spcPct val="200000"/>
              </a:lnSpc>
              <a:spcBef>
                <a:spcPts val="0"/>
              </a:spcBef>
              <a:spcAft>
                <a:spcPts val="0"/>
              </a:spcAft>
              <a:buSzPts val="2200"/>
              <a:buChar char="●"/>
            </a:pPr>
            <a:r>
              <a:rPr lang="en-US" sz="2200"/>
              <a:t>雷達可視範圍為錐形，角度為 ± 45°</a:t>
            </a:r>
            <a:endParaRPr sz="2200"/>
          </a:p>
          <a:p>
            <a:pPr marL="457200" lvl="0" indent="-368300" algn="l" rtl="0">
              <a:lnSpc>
                <a:spcPct val="200000"/>
              </a:lnSpc>
              <a:spcBef>
                <a:spcPts val="0"/>
              </a:spcBef>
              <a:spcAft>
                <a:spcPts val="0"/>
              </a:spcAft>
              <a:buSzPts val="2200"/>
              <a:buChar char="●"/>
            </a:pPr>
            <a:r>
              <a:rPr lang="en-US" sz="2200"/>
              <a:t>支援 1~7 GHz 可調頻寬，可調整解析度與視野範圍</a:t>
            </a:r>
            <a:endParaRPr sz="2200"/>
          </a:p>
          <a:p>
            <a:pPr marL="0" lvl="0" indent="0" algn="l" rtl="0">
              <a:spcBef>
                <a:spcPts val="1000"/>
              </a:spcBef>
              <a:spcAft>
                <a:spcPts val="0"/>
              </a:spcAft>
              <a:buNone/>
            </a:pPr>
            <a:endParaRPr/>
          </a:p>
        </p:txBody>
      </p:sp>
      <p:sp>
        <p:nvSpPr>
          <p:cNvPr id="573" name="Google Shape;573;g37644050ab6_1_31"/>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
        <p:nvSpPr>
          <p:cNvPr id="574" name="Google Shape;574;g37644050ab6_1_31"/>
          <p:cNvSpPr txBox="1"/>
          <p:nvPr/>
        </p:nvSpPr>
        <p:spPr>
          <a:xfrm>
            <a:off x="8429950" y="42097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chemeClr val="dk1"/>
                </a:solidFill>
                <a:latin typeface="Calibri"/>
                <a:ea typeface="Calibri"/>
                <a:cs typeface="Calibri"/>
                <a:sym typeface="Calibri"/>
              </a:rPr>
              <a:t>K60168A Dongle 套件</a:t>
            </a:r>
            <a:endParaRPr>
              <a:latin typeface="Calibri"/>
              <a:ea typeface="Calibri"/>
              <a:cs typeface="Calibri"/>
              <a:sym typeface="Calibri"/>
            </a:endParaRPr>
          </a:p>
        </p:txBody>
      </p:sp>
      <p:pic>
        <p:nvPicPr>
          <p:cNvPr id="575" name="Google Shape;575;g37644050ab6_1_31" title="B95DD349-C850-4055-99EE-B1324E5D89FA.jpg"/>
          <p:cNvPicPr preferRelativeResize="0"/>
          <p:nvPr/>
        </p:nvPicPr>
        <p:blipFill>
          <a:blip r:embed="rId3">
            <a:alphaModFix/>
          </a:blip>
          <a:stretch>
            <a:fillRect/>
          </a:stretch>
        </p:blipFill>
        <p:spPr>
          <a:xfrm>
            <a:off x="8405163" y="1605100"/>
            <a:ext cx="3049575" cy="2305776"/>
          </a:xfrm>
          <a:prstGeom prst="rect">
            <a:avLst/>
          </a:prstGeom>
          <a:noFill/>
          <a:ln>
            <a:noFill/>
          </a:ln>
        </p:spPr>
      </p:pic>
      <p:pic>
        <p:nvPicPr>
          <p:cNvPr id="576" name="Google Shape;576;g37644050ab6_1_31"/>
          <p:cNvPicPr preferRelativeResize="0"/>
          <p:nvPr/>
        </p:nvPicPr>
        <p:blipFill>
          <a:blip r:embed="rId4">
            <a:alphaModFix/>
          </a:blip>
          <a:stretch>
            <a:fillRect/>
          </a:stretch>
        </p:blipFill>
        <p:spPr>
          <a:xfrm>
            <a:off x="9859200" y="2417750"/>
            <a:ext cx="178575" cy="174850"/>
          </a:xfrm>
          <a:prstGeom prst="rect">
            <a:avLst/>
          </a:prstGeom>
          <a:noFill/>
          <a:ln>
            <a:noFill/>
          </a:ln>
        </p:spPr>
      </p:pic>
      <p:pic>
        <p:nvPicPr>
          <p:cNvPr id="577" name="Google Shape;577;g37644050ab6_1_31"/>
          <p:cNvPicPr preferRelativeResize="0"/>
          <p:nvPr/>
        </p:nvPicPr>
        <p:blipFill>
          <a:blip r:embed="rId5">
            <a:alphaModFix/>
          </a:blip>
          <a:stretch>
            <a:fillRect/>
          </a:stretch>
        </p:blipFill>
        <p:spPr>
          <a:xfrm>
            <a:off x="9840660" y="2656525"/>
            <a:ext cx="178575" cy="174850"/>
          </a:xfrm>
          <a:prstGeom prst="rect">
            <a:avLst/>
          </a:prstGeom>
          <a:noFill/>
          <a:ln>
            <a:noFill/>
          </a:ln>
        </p:spPr>
      </p:pic>
      <p:pic>
        <p:nvPicPr>
          <p:cNvPr id="578" name="Google Shape;578;g37644050ab6_1_31"/>
          <p:cNvPicPr preferRelativeResize="0"/>
          <p:nvPr/>
        </p:nvPicPr>
        <p:blipFill>
          <a:blip r:embed="rId4">
            <a:alphaModFix/>
          </a:blip>
          <a:stretch>
            <a:fillRect/>
          </a:stretch>
        </p:blipFill>
        <p:spPr>
          <a:xfrm>
            <a:off x="10049425" y="2417750"/>
            <a:ext cx="178575" cy="174850"/>
          </a:xfrm>
          <a:prstGeom prst="rect">
            <a:avLst/>
          </a:prstGeom>
          <a:noFill/>
          <a:ln>
            <a:noFill/>
          </a:ln>
        </p:spPr>
      </p:pic>
      <p:pic>
        <p:nvPicPr>
          <p:cNvPr id="579" name="Google Shape;579;g37644050ab6_1_31"/>
          <p:cNvPicPr preferRelativeResize="0"/>
          <p:nvPr/>
        </p:nvPicPr>
        <p:blipFill>
          <a:blip r:embed="rId4">
            <a:alphaModFix/>
          </a:blip>
          <a:stretch>
            <a:fillRect/>
          </a:stretch>
        </p:blipFill>
        <p:spPr>
          <a:xfrm>
            <a:off x="10049425" y="2592600"/>
            <a:ext cx="178575" cy="17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88360F-09C0-428A-874C-D5159569C66F}"/>
              </a:ext>
            </a:extLst>
          </p:cNvPr>
          <p:cNvSpPr>
            <a:spLocks noGrp="1"/>
          </p:cNvSpPr>
          <p:nvPr>
            <p:ph type="title"/>
          </p:nvPr>
        </p:nvSpPr>
        <p:spPr/>
        <p:txBody>
          <a:bodyPr/>
          <a:lstStyle/>
          <a:p>
            <a:r>
              <a:rPr lang="zh-TW" altLang="en-US"/>
              <a:t>毫米波雷達基本原理 </a:t>
            </a:r>
            <a:r>
              <a:rPr lang="en-US" altLang="zh-TW"/>
              <a:t>- FMCW</a:t>
            </a:r>
            <a:endParaRPr lang="zh-TW" altLang="en-US"/>
          </a:p>
        </p:txBody>
      </p:sp>
      <p:sp>
        <p:nvSpPr>
          <p:cNvPr id="4" name="投影片編號版面配置區 3">
            <a:extLst>
              <a:ext uri="{FF2B5EF4-FFF2-40B4-BE49-F238E27FC236}">
                <a16:creationId xmlns:a16="http://schemas.microsoft.com/office/drawing/2014/main" id="{28F86143-5C0E-4B09-80B2-960FC9F82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Google Shape;212;g376894e6804_0_957">
            <a:extLst>
              <a:ext uri="{FF2B5EF4-FFF2-40B4-BE49-F238E27FC236}">
                <a16:creationId xmlns:a16="http://schemas.microsoft.com/office/drawing/2014/main" id="{1CE44E69-BF1D-4F4C-AC6A-B0175004E4E0}"/>
              </a:ext>
            </a:extLst>
          </p:cNvPr>
          <p:cNvSpPr txBox="1">
            <a:spLocks noGrp="1"/>
          </p:cNvSpPr>
          <p:nvPr>
            <p:ph type="body" idx="1"/>
          </p:nvPr>
        </p:nvSpPr>
        <p:spPr>
          <a:xfrm>
            <a:off x="838200" y="1306286"/>
            <a:ext cx="10515600" cy="10043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25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25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2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zh-TW" altLang="en-US"/>
              <a:t>使用技術 </a:t>
            </a:r>
            <a:r>
              <a:rPr lang="en-US" err="1"/>
              <a:t>FMCW（Frequency-Modulated</a:t>
            </a:r>
            <a:r>
              <a:rPr lang="en-US"/>
              <a:t> Continuous Wave）</a:t>
            </a:r>
            <a:r>
              <a:rPr lang="zh-TW" altLang="en-US"/>
              <a:t>：</a:t>
            </a:r>
            <a:endParaRPr lang="en-US"/>
          </a:p>
          <a:p>
            <a:pPr marL="0" indent="0">
              <a:spcBef>
                <a:spcPts val="0"/>
              </a:spcBef>
              <a:buFont typeface="Arial"/>
              <a:buNone/>
            </a:pPr>
            <a:r>
              <a:rPr lang="zh-TW" altLang="en-US"/>
              <a:t>雷達通過發射頻率隨時間線性變化的連續波來測量目標的距離和速度。</a:t>
            </a:r>
          </a:p>
        </p:txBody>
      </p:sp>
      <p:pic>
        <p:nvPicPr>
          <p:cNvPr id="10" name="圖片 9">
            <a:extLst>
              <a:ext uri="{FF2B5EF4-FFF2-40B4-BE49-F238E27FC236}">
                <a16:creationId xmlns:a16="http://schemas.microsoft.com/office/drawing/2014/main" id="{FFEE8556-DD15-4A57-B843-F954CAD58C5D}"/>
              </a:ext>
            </a:extLst>
          </p:cNvPr>
          <p:cNvPicPr>
            <a:picLocks noChangeAspect="1"/>
          </p:cNvPicPr>
          <p:nvPr/>
        </p:nvPicPr>
        <p:blipFill>
          <a:blip r:embed="rId3"/>
          <a:stretch>
            <a:fillRect/>
          </a:stretch>
        </p:blipFill>
        <p:spPr>
          <a:xfrm>
            <a:off x="838200" y="2564455"/>
            <a:ext cx="5048250" cy="2857500"/>
          </a:xfrm>
          <a:prstGeom prst="rect">
            <a:avLst/>
          </a:prstGeom>
        </p:spPr>
      </p:pic>
      <p:pic>
        <p:nvPicPr>
          <p:cNvPr id="12" name="圖片 11">
            <a:extLst>
              <a:ext uri="{FF2B5EF4-FFF2-40B4-BE49-F238E27FC236}">
                <a16:creationId xmlns:a16="http://schemas.microsoft.com/office/drawing/2014/main" id="{B9C4108E-ADC3-49EF-AFD1-62D66ED5BB0B}"/>
              </a:ext>
            </a:extLst>
          </p:cNvPr>
          <p:cNvPicPr>
            <a:picLocks noChangeAspect="1"/>
          </p:cNvPicPr>
          <p:nvPr/>
        </p:nvPicPr>
        <p:blipFill>
          <a:blip r:embed="rId4"/>
          <a:stretch>
            <a:fillRect/>
          </a:stretch>
        </p:blipFill>
        <p:spPr>
          <a:xfrm>
            <a:off x="6096000" y="2564455"/>
            <a:ext cx="5048250" cy="2857500"/>
          </a:xfrm>
          <a:prstGeom prst="rect">
            <a:avLst/>
          </a:prstGeom>
        </p:spPr>
      </p:pic>
      <p:sp>
        <p:nvSpPr>
          <p:cNvPr id="13" name="文字方塊 12">
            <a:extLst>
              <a:ext uri="{FF2B5EF4-FFF2-40B4-BE49-F238E27FC236}">
                <a16:creationId xmlns:a16="http://schemas.microsoft.com/office/drawing/2014/main" id="{9C5478B6-DE8A-4ECB-8415-FEB51E259241}"/>
              </a:ext>
            </a:extLst>
          </p:cNvPr>
          <p:cNvSpPr txBox="1"/>
          <p:nvPr/>
        </p:nvSpPr>
        <p:spPr>
          <a:xfrm>
            <a:off x="1909661" y="5421954"/>
            <a:ext cx="2905328" cy="369332"/>
          </a:xfrm>
          <a:prstGeom prst="rect">
            <a:avLst/>
          </a:prstGeom>
          <a:noFill/>
        </p:spPr>
        <p:txBody>
          <a:bodyPr wrap="square" rtlCol="0">
            <a:spAutoFit/>
          </a:bodyPr>
          <a:lstStyle/>
          <a:p>
            <a:pPr algn="ctr"/>
            <a:r>
              <a:rPr lang="en-US" altLang="zh-TW" sz="1800"/>
              <a:t>FMCW</a:t>
            </a:r>
            <a:endParaRPr lang="zh-TW" altLang="en-US" sz="1800"/>
          </a:p>
        </p:txBody>
      </p:sp>
      <p:sp>
        <p:nvSpPr>
          <p:cNvPr id="14" name="文字方塊 13">
            <a:extLst>
              <a:ext uri="{FF2B5EF4-FFF2-40B4-BE49-F238E27FC236}">
                <a16:creationId xmlns:a16="http://schemas.microsoft.com/office/drawing/2014/main" id="{B909D4A3-322C-4338-8B72-95FFE9918413}"/>
              </a:ext>
            </a:extLst>
          </p:cNvPr>
          <p:cNvSpPr txBox="1"/>
          <p:nvPr/>
        </p:nvSpPr>
        <p:spPr>
          <a:xfrm>
            <a:off x="7167461" y="5421954"/>
            <a:ext cx="2905328" cy="369332"/>
          </a:xfrm>
          <a:prstGeom prst="rect">
            <a:avLst/>
          </a:prstGeom>
          <a:noFill/>
        </p:spPr>
        <p:txBody>
          <a:bodyPr wrap="square" rtlCol="0">
            <a:spAutoFit/>
          </a:bodyPr>
          <a:lstStyle/>
          <a:p>
            <a:pPr algn="ctr"/>
            <a:r>
              <a:rPr lang="en-US" altLang="zh-TW" sz="1800"/>
              <a:t>CW</a:t>
            </a:r>
            <a:endParaRPr lang="zh-TW" altLang="en-US" sz="1800"/>
          </a:p>
        </p:txBody>
      </p:sp>
    </p:spTree>
    <p:extLst>
      <p:ext uri="{BB962C8B-B14F-4D97-AF65-F5344CB8AC3E}">
        <p14:creationId xmlns:p14="http://schemas.microsoft.com/office/powerpoint/2010/main" val="2947178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DC33B6-7FDC-44C3-8FD6-BC430D87982B}"/>
              </a:ext>
            </a:extLst>
          </p:cNvPr>
          <p:cNvSpPr>
            <a:spLocks noGrp="1"/>
          </p:cNvSpPr>
          <p:nvPr>
            <p:ph type="title"/>
          </p:nvPr>
        </p:nvSpPr>
        <p:spPr/>
        <p:txBody>
          <a:bodyPr/>
          <a:lstStyle/>
          <a:p>
            <a:r>
              <a:rPr lang="zh-TW" altLang="en-US"/>
              <a:t>毫米波雷達基本原理 </a:t>
            </a:r>
            <a:r>
              <a:rPr lang="en-US" altLang="zh-TW"/>
              <a:t>– </a:t>
            </a:r>
            <a:r>
              <a:rPr lang="zh-TW" altLang="en-US"/>
              <a:t>距離與速度</a:t>
            </a:r>
          </a:p>
        </p:txBody>
      </p:sp>
      <p:sp>
        <p:nvSpPr>
          <p:cNvPr id="3" name="文字版面配置區 2">
            <a:extLst>
              <a:ext uri="{FF2B5EF4-FFF2-40B4-BE49-F238E27FC236}">
                <a16:creationId xmlns:a16="http://schemas.microsoft.com/office/drawing/2014/main" id="{C19A408C-0ABE-4120-BBDA-5CB64C0C6D49}"/>
              </a:ext>
            </a:extLst>
          </p:cNvPr>
          <p:cNvSpPr>
            <a:spLocks noGrp="1"/>
          </p:cNvSpPr>
          <p:nvPr>
            <p:ph type="body" idx="1"/>
          </p:nvPr>
        </p:nvSpPr>
        <p:spPr>
          <a:xfrm>
            <a:off x="838200" y="1407886"/>
            <a:ext cx="5015345" cy="2492169"/>
          </a:xfrm>
        </p:spPr>
        <p:txBody>
          <a:bodyPr>
            <a:normAutofit/>
          </a:bodyPr>
          <a:lstStyle/>
          <a:p>
            <a:pPr marL="76200" indent="0">
              <a:buNone/>
            </a:pPr>
            <a:r>
              <a:rPr lang="zh-TW" altLang="en-US" sz="1800" dirty="0"/>
              <a:t>雷達發射一個「類似聲納一樣的訊號」，透過回來的時間差 → </a:t>
            </a:r>
            <a:r>
              <a:rPr lang="zh-TW" altLang="en-US" sz="1800" b="1" dirty="0">
                <a:solidFill>
                  <a:srgbClr val="FF0000"/>
                </a:solidFill>
              </a:rPr>
              <a:t>算距離</a:t>
            </a:r>
            <a:r>
              <a:rPr lang="zh-TW" altLang="en-US" sz="1800" dirty="0"/>
              <a:t>。</a:t>
            </a:r>
            <a:endParaRPr lang="en-US" altLang="zh-TW" sz="1800" dirty="0"/>
          </a:p>
          <a:p>
            <a:pPr marL="76200" indent="0">
              <a:buNone/>
            </a:pPr>
            <a:r>
              <a:rPr lang="zh-TW" altLang="en-US" sz="1800" dirty="0"/>
              <a:t>都卜勒效應→ </a:t>
            </a:r>
            <a:r>
              <a:rPr lang="zh-TW" altLang="en-US" sz="1800" b="1" dirty="0">
                <a:solidFill>
                  <a:srgbClr val="FF0000"/>
                </a:solidFill>
              </a:rPr>
              <a:t>算速度</a:t>
            </a:r>
            <a:r>
              <a:rPr lang="zh-TW" altLang="en-US" sz="1800" dirty="0"/>
              <a:t>。</a:t>
            </a:r>
            <a:endParaRPr lang="en-US" altLang="zh-TW" sz="1800" dirty="0"/>
          </a:p>
          <a:p>
            <a:pPr marL="76200" indent="0">
              <a:buNone/>
            </a:pPr>
            <a:r>
              <a:rPr lang="zh-TW" altLang="en-US" sz="1800" dirty="0"/>
              <a:t>所以 毫米波雷達能同時測「距離」和「速度」。</a:t>
            </a:r>
          </a:p>
        </p:txBody>
      </p:sp>
      <p:sp>
        <p:nvSpPr>
          <p:cNvPr id="4" name="投影片編號版面配置區 3">
            <a:extLst>
              <a:ext uri="{FF2B5EF4-FFF2-40B4-BE49-F238E27FC236}">
                <a16:creationId xmlns:a16="http://schemas.microsoft.com/office/drawing/2014/main" id="{6A4F7AC3-98CD-47FD-B1C9-AD1E12483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5" name="Google Shape;214;g376894e6804_0_957">
            <a:extLst>
              <a:ext uri="{FF2B5EF4-FFF2-40B4-BE49-F238E27FC236}">
                <a16:creationId xmlns:a16="http://schemas.microsoft.com/office/drawing/2014/main" id="{1371CF22-0AE3-447E-8611-EF154C116DAD}"/>
              </a:ext>
            </a:extLst>
          </p:cNvPr>
          <p:cNvPicPr preferRelativeResize="0"/>
          <p:nvPr/>
        </p:nvPicPr>
        <p:blipFill rotWithShape="1">
          <a:blip r:embed="rId3">
            <a:alphaModFix/>
          </a:blip>
          <a:srcRect/>
          <a:stretch/>
        </p:blipFill>
        <p:spPr>
          <a:xfrm>
            <a:off x="6059544" y="4591999"/>
            <a:ext cx="3614848" cy="1516988"/>
          </a:xfrm>
          <a:prstGeom prst="rect">
            <a:avLst/>
          </a:prstGeom>
          <a:noFill/>
          <a:ln>
            <a:noFill/>
          </a:ln>
        </p:spPr>
      </p:pic>
      <p:sp>
        <p:nvSpPr>
          <p:cNvPr id="6" name="Google Shape;216;g376894e6804_0_957">
            <a:extLst>
              <a:ext uri="{FF2B5EF4-FFF2-40B4-BE49-F238E27FC236}">
                <a16:creationId xmlns:a16="http://schemas.microsoft.com/office/drawing/2014/main" id="{0F646E18-517F-400C-93D8-FDA5FC72B43E}"/>
              </a:ext>
            </a:extLst>
          </p:cNvPr>
          <p:cNvSpPr txBox="1"/>
          <p:nvPr/>
        </p:nvSpPr>
        <p:spPr>
          <a:xfrm>
            <a:off x="1822788" y="5495012"/>
            <a:ext cx="2265300" cy="646500"/>
          </a:xfrm>
          <a:prstGeom prst="rect">
            <a:avLst/>
          </a:prstGeom>
          <a:solidFill>
            <a:schemeClr val="lt1"/>
          </a:solidFill>
          <a:ln w="28575" cap="flat" cmpd="sng">
            <a:solidFill>
              <a:srgbClr val="FF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距離：20公尺</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速度：每小時60公里</a:t>
            </a:r>
            <a:endParaRPr/>
          </a:p>
        </p:txBody>
      </p:sp>
      <p:sp>
        <p:nvSpPr>
          <p:cNvPr id="7" name="Google Shape;217;g376894e6804_0_957">
            <a:extLst>
              <a:ext uri="{FF2B5EF4-FFF2-40B4-BE49-F238E27FC236}">
                <a16:creationId xmlns:a16="http://schemas.microsoft.com/office/drawing/2014/main" id="{3A3195A7-D5FA-43A4-98D2-C1B0BD076757}"/>
              </a:ext>
            </a:extLst>
          </p:cNvPr>
          <p:cNvSpPr/>
          <p:nvPr/>
        </p:nvSpPr>
        <p:spPr>
          <a:xfrm>
            <a:off x="4737857" y="5361144"/>
            <a:ext cx="1299300" cy="548700"/>
          </a:xfrm>
          <a:prstGeom prst="rect">
            <a:avLst/>
          </a:prstGeom>
          <a:no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訊號處理</a:t>
            </a:r>
            <a:endParaRPr sz="1800">
              <a:solidFill>
                <a:schemeClr val="dk1"/>
              </a:solidFill>
              <a:latin typeface="Calibri"/>
              <a:ea typeface="Calibri"/>
              <a:cs typeface="Calibri"/>
              <a:sym typeface="Calibri"/>
            </a:endParaRPr>
          </a:p>
        </p:txBody>
      </p:sp>
      <p:cxnSp>
        <p:nvCxnSpPr>
          <p:cNvPr id="8" name="Google Shape;218;g376894e6804_0_957">
            <a:extLst>
              <a:ext uri="{FF2B5EF4-FFF2-40B4-BE49-F238E27FC236}">
                <a16:creationId xmlns:a16="http://schemas.microsoft.com/office/drawing/2014/main" id="{0B5E5999-75A4-43A8-88EE-AA852DEFC1C6}"/>
              </a:ext>
            </a:extLst>
          </p:cNvPr>
          <p:cNvCxnSpPr>
            <a:stCxn id="7" idx="1"/>
            <a:endCxn id="6" idx="3"/>
          </p:cNvCxnSpPr>
          <p:nvPr/>
        </p:nvCxnSpPr>
        <p:spPr>
          <a:xfrm flipH="1">
            <a:off x="4088088" y="5635494"/>
            <a:ext cx="649769" cy="182768"/>
          </a:xfrm>
          <a:prstGeom prst="straightConnector1">
            <a:avLst/>
          </a:prstGeom>
          <a:noFill/>
          <a:ln w="28575" cap="flat" cmpd="sng">
            <a:solidFill>
              <a:schemeClr val="dk1"/>
            </a:solidFill>
            <a:prstDash val="solid"/>
            <a:miter lim="800000"/>
            <a:headEnd type="none" w="sm" len="sm"/>
            <a:tailEnd type="triangle" w="med" len="med"/>
          </a:ln>
        </p:spPr>
      </p:cxnSp>
      <p:sp>
        <p:nvSpPr>
          <p:cNvPr id="9" name="Google Shape;219;g376894e6804_0_957">
            <a:extLst>
              <a:ext uri="{FF2B5EF4-FFF2-40B4-BE49-F238E27FC236}">
                <a16:creationId xmlns:a16="http://schemas.microsoft.com/office/drawing/2014/main" id="{B2738768-E974-43E6-BE48-99C873EC051B}"/>
              </a:ext>
            </a:extLst>
          </p:cNvPr>
          <p:cNvSpPr txBox="1"/>
          <p:nvPr/>
        </p:nvSpPr>
        <p:spPr>
          <a:xfrm>
            <a:off x="6037268" y="5818177"/>
            <a:ext cx="42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RX</a:t>
            </a:r>
            <a:endParaRPr sz="1800">
              <a:solidFill>
                <a:schemeClr val="dk1"/>
              </a:solidFill>
              <a:latin typeface="Calibri"/>
              <a:ea typeface="Calibri"/>
              <a:cs typeface="Calibri"/>
              <a:sym typeface="Calibri"/>
            </a:endParaRPr>
          </a:p>
        </p:txBody>
      </p:sp>
      <p:sp>
        <p:nvSpPr>
          <p:cNvPr id="10" name="Google Shape;220;g376894e6804_0_957">
            <a:extLst>
              <a:ext uri="{FF2B5EF4-FFF2-40B4-BE49-F238E27FC236}">
                <a16:creationId xmlns:a16="http://schemas.microsoft.com/office/drawing/2014/main" id="{F35CD644-2020-47B4-8159-33064938062E}"/>
              </a:ext>
            </a:extLst>
          </p:cNvPr>
          <p:cNvSpPr txBox="1"/>
          <p:nvPr/>
        </p:nvSpPr>
        <p:spPr>
          <a:xfrm>
            <a:off x="6059544" y="4407349"/>
            <a:ext cx="417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TX</a:t>
            </a:r>
            <a:endParaRPr sz="1800">
              <a:solidFill>
                <a:schemeClr val="dk1"/>
              </a:solidFill>
              <a:latin typeface="Calibri"/>
              <a:ea typeface="Calibri"/>
              <a:cs typeface="Calibri"/>
              <a:sym typeface="Calibri"/>
            </a:endParaRPr>
          </a:p>
        </p:txBody>
      </p:sp>
      <p:pic>
        <p:nvPicPr>
          <p:cNvPr id="13" name="Google Shape;221;g376894e6804_0_957">
            <a:extLst>
              <a:ext uri="{FF2B5EF4-FFF2-40B4-BE49-F238E27FC236}">
                <a16:creationId xmlns:a16="http://schemas.microsoft.com/office/drawing/2014/main" id="{A1B55D8F-DB64-43D4-AEF2-A014B1EFEAB6}"/>
              </a:ext>
            </a:extLst>
          </p:cNvPr>
          <p:cNvPicPr preferRelativeResize="0"/>
          <p:nvPr/>
        </p:nvPicPr>
        <p:blipFill rotWithShape="1">
          <a:blip r:embed="rId4">
            <a:alphaModFix/>
          </a:blip>
          <a:srcRect/>
          <a:stretch/>
        </p:blipFill>
        <p:spPr>
          <a:xfrm>
            <a:off x="6597004" y="1495177"/>
            <a:ext cx="3902405" cy="2317586"/>
          </a:xfrm>
          <a:prstGeom prst="rect">
            <a:avLst/>
          </a:prstGeom>
          <a:noFill/>
          <a:ln>
            <a:solidFill>
              <a:schemeClr val="tx1"/>
            </a:solidFill>
          </a:ln>
          <a:effectLst/>
        </p:spPr>
      </p:pic>
      <p:pic>
        <p:nvPicPr>
          <p:cNvPr id="14" name="Google Shape;215;g376894e6804_0_957">
            <a:extLst>
              <a:ext uri="{FF2B5EF4-FFF2-40B4-BE49-F238E27FC236}">
                <a16:creationId xmlns:a16="http://schemas.microsoft.com/office/drawing/2014/main" id="{B6B81585-5BA6-4161-8650-ABDDBEB3BFE7}"/>
              </a:ext>
            </a:extLst>
          </p:cNvPr>
          <p:cNvPicPr preferRelativeResize="0">
            <a:picLocks noChangeAspect="1"/>
          </p:cNvPicPr>
          <p:nvPr/>
        </p:nvPicPr>
        <p:blipFill rotWithShape="1">
          <a:blip r:embed="rId5">
            <a:alphaModFix/>
          </a:blip>
          <a:srcRect/>
          <a:stretch/>
        </p:blipFill>
        <p:spPr>
          <a:xfrm>
            <a:off x="2001755" y="3710559"/>
            <a:ext cx="3968168" cy="1461203"/>
          </a:xfrm>
          <a:prstGeom prst="rect">
            <a:avLst/>
          </a:prstGeom>
          <a:noFill/>
          <a:ln>
            <a:solidFill>
              <a:schemeClr val="tx1"/>
            </a:solidFill>
          </a:ln>
          <a:effectLst/>
        </p:spPr>
      </p:pic>
    </p:spTree>
    <p:extLst>
      <p:ext uri="{BB962C8B-B14F-4D97-AF65-F5344CB8AC3E}">
        <p14:creationId xmlns:p14="http://schemas.microsoft.com/office/powerpoint/2010/main" val="2569187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1BF48D-B8A6-A265-EFA0-438E68C331C4}"/>
              </a:ext>
            </a:extLst>
          </p:cNvPr>
          <p:cNvSpPr>
            <a:spLocks noGrp="1"/>
          </p:cNvSpPr>
          <p:nvPr>
            <p:ph type="title"/>
          </p:nvPr>
        </p:nvSpPr>
        <p:spPr>
          <a:xfrm>
            <a:off x="838200" y="195661"/>
            <a:ext cx="10515600" cy="941161"/>
          </a:xfrm>
        </p:spPr>
        <p:txBody>
          <a:bodyPr>
            <a:normAutofit/>
          </a:bodyPr>
          <a:lstStyle/>
          <a:p>
            <a:r>
              <a:rPr lang="zh-TW" altLang="en-US" sz="5400" dirty="0">
                <a:solidFill>
                  <a:srgbClr val="700000"/>
                </a:solidFill>
              </a:rPr>
              <a:t>對毫米波雷達    很陌生嗎？</a:t>
            </a:r>
          </a:p>
        </p:txBody>
      </p:sp>
      <p:sp>
        <p:nvSpPr>
          <p:cNvPr id="3" name="文字版面配置區 2">
            <a:extLst>
              <a:ext uri="{FF2B5EF4-FFF2-40B4-BE49-F238E27FC236}">
                <a16:creationId xmlns:a16="http://schemas.microsoft.com/office/drawing/2014/main" id="{D24E7A4D-59CC-8FC5-CEED-E7F6EC9EB924}"/>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A57EBDA-5AE9-F02D-FF45-F9F339E79F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6" name="圖片 5">
            <a:extLst>
              <a:ext uri="{FF2B5EF4-FFF2-40B4-BE49-F238E27FC236}">
                <a16:creationId xmlns:a16="http://schemas.microsoft.com/office/drawing/2014/main" id="{CA5C329B-3A2C-8C18-BDA1-98FBD4DEEF32}"/>
              </a:ext>
            </a:extLst>
          </p:cNvPr>
          <p:cNvPicPr>
            <a:picLocks noChangeAspect="1"/>
          </p:cNvPicPr>
          <p:nvPr/>
        </p:nvPicPr>
        <p:blipFill>
          <a:blip r:embed="rId2"/>
          <a:stretch>
            <a:fillRect/>
          </a:stretch>
        </p:blipFill>
        <p:spPr>
          <a:xfrm>
            <a:off x="3019679" y="3862041"/>
            <a:ext cx="4444528" cy="2414814"/>
          </a:xfrm>
          <a:prstGeom prst="rect">
            <a:avLst/>
          </a:prstGeom>
        </p:spPr>
      </p:pic>
      <p:pic>
        <p:nvPicPr>
          <p:cNvPr id="8" name="圖片 7">
            <a:extLst>
              <a:ext uri="{FF2B5EF4-FFF2-40B4-BE49-F238E27FC236}">
                <a16:creationId xmlns:a16="http://schemas.microsoft.com/office/drawing/2014/main" id="{898B50A8-B5AC-8E91-F21F-390681EA94EE}"/>
              </a:ext>
            </a:extLst>
          </p:cNvPr>
          <p:cNvPicPr>
            <a:picLocks noChangeAspect="1"/>
          </p:cNvPicPr>
          <p:nvPr/>
        </p:nvPicPr>
        <p:blipFill>
          <a:blip r:embed="rId3"/>
          <a:stretch>
            <a:fillRect/>
          </a:stretch>
        </p:blipFill>
        <p:spPr>
          <a:xfrm>
            <a:off x="7518635" y="3862041"/>
            <a:ext cx="4111171" cy="2378511"/>
          </a:xfrm>
          <a:prstGeom prst="rect">
            <a:avLst/>
          </a:prstGeom>
        </p:spPr>
      </p:pic>
      <p:pic>
        <p:nvPicPr>
          <p:cNvPr id="10" name="圖片 9">
            <a:extLst>
              <a:ext uri="{FF2B5EF4-FFF2-40B4-BE49-F238E27FC236}">
                <a16:creationId xmlns:a16="http://schemas.microsoft.com/office/drawing/2014/main" id="{7D6BE302-C141-48A0-64CD-D82AD1BE900D}"/>
              </a:ext>
            </a:extLst>
          </p:cNvPr>
          <p:cNvPicPr>
            <a:picLocks noChangeAspect="1"/>
          </p:cNvPicPr>
          <p:nvPr/>
        </p:nvPicPr>
        <p:blipFill>
          <a:blip r:embed="rId4"/>
          <a:stretch>
            <a:fillRect/>
          </a:stretch>
        </p:blipFill>
        <p:spPr>
          <a:xfrm>
            <a:off x="257935" y="1185236"/>
            <a:ext cx="4267400" cy="2414814"/>
          </a:xfrm>
          <a:prstGeom prst="rect">
            <a:avLst/>
          </a:prstGeom>
        </p:spPr>
      </p:pic>
      <p:pic>
        <p:nvPicPr>
          <p:cNvPr id="12" name="圖片 11">
            <a:hlinkClick r:id="rId5"/>
            <a:extLst>
              <a:ext uri="{FF2B5EF4-FFF2-40B4-BE49-F238E27FC236}">
                <a16:creationId xmlns:a16="http://schemas.microsoft.com/office/drawing/2014/main" id="{0155D566-E4F4-77F5-3F2B-5DD0A3665670}"/>
              </a:ext>
            </a:extLst>
          </p:cNvPr>
          <p:cNvPicPr>
            <a:picLocks noChangeAspect="1"/>
          </p:cNvPicPr>
          <p:nvPr/>
        </p:nvPicPr>
        <p:blipFill>
          <a:blip r:embed="rId6"/>
          <a:stretch>
            <a:fillRect/>
          </a:stretch>
        </p:blipFill>
        <p:spPr>
          <a:xfrm>
            <a:off x="4617957" y="1203207"/>
            <a:ext cx="4233943" cy="2414814"/>
          </a:xfrm>
          <a:prstGeom prst="rect">
            <a:avLst/>
          </a:prstGeom>
        </p:spPr>
      </p:pic>
      <p:sp>
        <p:nvSpPr>
          <p:cNvPr id="14" name="文字方塊 13">
            <a:extLst>
              <a:ext uri="{FF2B5EF4-FFF2-40B4-BE49-F238E27FC236}">
                <a16:creationId xmlns:a16="http://schemas.microsoft.com/office/drawing/2014/main" id="{A3A282AB-8DEF-9C1A-10E8-D371F3FDDB52}"/>
              </a:ext>
            </a:extLst>
          </p:cNvPr>
          <p:cNvSpPr txBox="1"/>
          <p:nvPr/>
        </p:nvSpPr>
        <p:spPr>
          <a:xfrm>
            <a:off x="8458200" y="1875065"/>
            <a:ext cx="3937926" cy="517578"/>
          </a:xfrm>
          <a:prstGeom prst="rect">
            <a:avLst/>
          </a:prstGeom>
          <a:noFill/>
        </p:spPr>
        <p:txBody>
          <a:bodyPr wrap="square">
            <a:spAutoFit/>
          </a:bodyPr>
          <a:lstStyle/>
          <a:p>
            <a:pPr marL="457200" indent="-381000">
              <a:lnSpc>
                <a:spcPct val="125000"/>
              </a:lnSpc>
              <a:spcBef>
                <a:spcPts val="1000"/>
              </a:spcBef>
              <a:buClr>
                <a:schemeClr val="dk1"/>
              </a:buClr>
              <a:buSzPts val="2400"/>
              <a:buFont typeface="Arial"/>
              <a:buChar char="•"/>
            </a:pPr>
            <a:r>
              <a:rPr lang="zh-TW" altLang="en-US" sz="2400" b="1" dirty="0">
                <a:solidFill>
                  <a:srgbClr val="0F273D"/>
                </a:solidFill>
                <a:latin typeface="Calibri"/>
                <a:cs typeface="Calibri"/>
                <a:sym typeface="Calibri"/>
                <a:hlinkClick r:id="rId5"/>
              </a:rPr>
              <a:t>車輛智慧化趨勢</a:t>
            </a:r>
            <a:endParaRPr lang="zh-TW" altLang="en-US" sz="2400" b="1" dirty="0">
              <a:solidFill>
                <a:srgbClr val="0F273D"/>
              </a:solidFill>
              <a:latin typeface="Calibri"/>
              <a:cs typeface="Calibri"/>
              <a:sym typeface="Calibri"/>
            </a:endParaRPr>
          </a:p>
        </p:txBody>
      </p:sp>
    </p:spTree>
    <p:extLst>
      <p:ext uri="{BB962C8B-B14F-4D97-AF65-F5344CB8AC3E}">
        <p14:creationId xmlns:p14="http://schemas.microsoft.com/office/powerpoint/2010/main" val="68111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376894e6804_0_973"/>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zh-TW" altLang="en-US"/>
              <a:t>毫米波雷達基本原理 </a:t>
            </a:r>
            <a:r>
              <a:rPr lang="en-US" altLang="zh-TW"/>
              <a:t>- Chirp</a:t>
            </a:r>
            <a:endParaRPr/>
          </a:p>
        </p:txBody>
      </p:sp>
      <p:sp>
        <p:nvSpPr>
          <p:cNvPr id="229" name="Google Shape;229;g376894e6804_0_973"/>
          <p:cNvSpPr txBox="1">
            <a:spLocks noGrp="1"/>
          </p:cNvSpPr>
          <p:nvPr>
            <p:ph type="body" idx="1"/>
          </p:nvPr>
        </p:nvSpPr>
        <p:spPr>
          <a:xfrm>
            <a:off x="838200" y="1401845"/>
            <a:ext cx="10515600" cy="1622734"/>
          </a:xfrm>
          <a:prstGeom prst="rect">
            <a:avLst/>
          </a:prstGeom>
          <a:noFill/>
          <a:ln>
            <a:noFill/>
          </a:ln>
        </p:spPr>
        <p:txBody>
          <a:bodyPr spcFirstLastPara="1" wrap="square" lIns="91425" tIns="45700" rIns="91425" bIns="45700" anchor="t" anchorCtr="0">
            <a:noAutofit/>
          </a:bodyPr>
          <a:lstStyle/>
          <a:p>
            <a:pPr marL="228600" lvl="0" indent="-99060" algn="l" rtl="0">
              <a:lnSpc>
                <a:spcPct val="125000"/>
              </a:lnSpc>
              <a:spcBef>
                <a:spcPts val="1000"/>
              </a:spcBef>
              <a:spcAft>
                <a:spcPts val="0"/>
              </a:spcAft>
              <a:buClr>
                <a:schemeClr val="dk1"/>
              </a:buClr>
              <a:buSzPts val="2400"/>
              <a:buNone/>
            </a:pPr>
            <a:r>
              <a:rPr lang="en-US" sz="2000"/>
              <a:t>在 FMCW </a:t>
            </a:r>
            <a:r>
              <a:rPr lang="en-US" sz="2000" err="1"/>
              <a:t>雷達中</a:t>
            </a:r>
            <a:r>
              <a:rPr lang="en-US" sz="2000"/>
              <a:t>，</a:t>
            </a:r>
            <a:r>
              <a:rPr lang="en-US" sz="2000" b="1"/>
              <a:t>「</a:t>
            </a:r>
            <a:r>
              <a:rPr lang="en-US" sz="2000" b="1" err="1"/>
              <a:t>Chirp」訊號</a:t>
            </a:r>
            <a:r>
              <a:rPr lang="en-US" sz="2000" err="1"/>
              <a:t>是一種</a:t>
            </a:r>
            <a:r>
              <a:rPr lang="en-US" sz="2000" b="1" err="1"/>
              <a:t>頻率隨時間線性增加</a:t>
            </a:r>
            <a:r>
              <a:rPr lang="en-US" sz="2000" err="1"/>
              <a:t>的正弦波訊號</a:t>
            </a:r>
            <a:r>
              <a:rPr lang="en-US" sz="2000"/>
              <a:t>。</a:t>
            </a:r>
          </a:p>
          <a:p>
            <a:pPr marL="228600" lvl="0" indent="-99060" algn="l" rtl="0">
              <a:lnSpc>
                <a:spcPct val="125000"/>
              </a:lnSpc>
              <a:spcBef>
                <a:spcPts val="1000"/>
              </a:spcBef>
              <a:spcAft>
                <a:spcPts val="0"/>
              </a:spcAft>
              <a:buClr>
                <a:schemeClr val="dk1"/>
              </a:buClr>
              <a:buSzPts val="2400"/>
              <a:buNone/>
            </a:pPr>
            <a:r>
              <a:rPr lang="en-US" altLang="zh-TW" sz="2000"/>
              <a:t>Chirp </a:t>
            </a:r>
            <a:r>
              <a:rPr lang="zh-TW" altLang="en-US" sz="2000"/>
              <a:t>就像</a:t>
            </a:r>
            <a:r>
              <a:rPr lang="zh-TW" altLang="en-US" sz="2000" b="1"/>
              <a:t>鋼琴從低音逐漸彈到高音</a:t>
            </a:r>
            <a:r>
              <a:rPr lang="zh-TW" altLang="en-US" sz="2000"/>
              <a:t>，聲音的音調會漸漸</a:t>
            </a:r>
            <a:r>
              <a:rPr lang="zh-TW" altLang="en-US" sz="2000" b="1"/>
              <a:t>變高</a:t>
            </a:r>
            <a:r>
              <a:rPr lang="zh-TW" altLang="en-US" sz="2000"/>
              <a:t>。雷達也是一樣，把頻率慢慢拉高的</a:t>
            </a:r>
            <a:r>
              <a:rPr lang="en-US" altLang="zh-TW" sz="2000" err="1"/>
              <a:t>正弦波</a:t>
            </a:r>
            <a:r>
              <a:rPr lang="zh-TW" altLang="en-US" sz="2000"/>
              <a:t>發射出去。這樣能幫助雷達更精準地分辨不同距離的物體。</a:t>
            </a:r>
            <a:endParaRPr sz="2000"/>
          </a:p>
        </p:txBody>
      </p:sp>
      <p:sp>
        <p:nvSpPr>
          <p:cNvPr id="230" name="Google Shape;230;g376894e6804_0_973"/>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
        <p:nvSpPr>
          <p:cNvPr id="231" name="Google Shape;231;g376894e6804_0_973"/>
          <p:cNvSpPr/>
          <p:nvPr/>
        </p:nvSpPr>
        <p:spPr>
          <a:xfrm>
            <a:off x="5191971" y="5804353"/>
            <a:ext cx="668400" cy="26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i="0" u="none" strike="noStrike" cap="none">
                <a:solidFill>
                  <a:srgbClr val="000000"/>
                </a:solidFill>
                <a:latin typeface="Calibri"/>
                <a:ea typeface="Calibri"/>
                <a:cs typeface="Calibri"/>
                <a:sym typeface="Calibri"/>
              </a:rPr>
              <a:t>Time (s)</a:t>
            </a:r>
            <a:endParaRPr sz="1800" i="0" u="none" strike="noStrike" cap="none">
              <a:solidFill>
                <a:schemeClr val="dk1"/>
              </a:solidFill>
              <a:latin typeface="Calibri"/>
              <a:ea typeface="Calibri"/>
              <a:cs typeface="Calibri"/>
              <a:sym typeface="Calibri"/>
            </a:endParaRPr>
          </a:p>
        </p:txBody>
      </p:sp>
      <p:sp>
        <p:nvSpPr>
          <p:cNvPr id="232" name="Google Shape;232;g376894e6804_0_973"/>
          <p:cNvSpPr/>
          <p:nvPr/>
        </p:nvSpPr>
        <p:spPr>
          <a:xfrm>
            <a:off x="1097682" y="3270888"/>
            <a:ext cx="1016400" cy="215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a:solidFill>
                  <a:srgbClr val="000000"/>
                </a:solidFill>
                <a:latin typeface="Calibri"/>
                <a:ea typeface="Calibri"/>
                <a:cs typeface="Calibri"/>
                <a:sym typeface="Calibri"/>
              </a:rPr>
              <a:t>Amplitude</a:t>
            </a:r>
            <a:r>
              <a:rPr lang="en-US" sz="1400" i="0" u="none" strike="noStrike" cap="none">
                <a:solidFill>
                  <a:srgbClr val="000000"/>
                </a:solidFill>
                <a:latin typeface="Calibri"/>
                <a:ea typeface="Calibri"/>
                <a:cs typeface="Calibri"/>
                <a:sym typeface="Calibri"/>
              </a:rPr>
              <a:t> (V)</a:t>
            </a:r>
            <a:endParaRPr sz="1800" i="0" u="none" strike="noStrike" cap="none">
              <a:solidFill>
                <a:schemeClr val="dk1"/>
              </a:solidFill>
              <a:latin typeface="Calibri"/>
              <a:ea typeface="Calibri"/>
              <a:cs typeface="Calibri"/>
              <a:sym typeface="Calibri"/>
            </a:endParaRPr>
          </a:p>
        </p:txBody>
      </p:sp>
      <p:pic>
        <p:nvPicPr>
          <p:cNvPr id="233" name="Google Shape;233;g376894e6804_0_973"/>
          <p:cNvPicPr preferRelativeResize="0"/>
          <p:nvPr/>
        </p:nvPicPr>
        <p:blipFill rotWithShape="1">
          <a:blip r:embed="rId3">
            <a:alphaModFix/>
          </a:blip>
          <a:srcRect/>
          <a:stretch/>
        </p:blipFill>
        <p:spPr>
          <a:xfrm>
            <a:off x="1384521" y="3606745"/>
            <a:ext cx="4355594" cy="2197608"/>
          </a:xfrm>
          <a:prstGeom prst="rect">
            <a:avLst/>
          </a:prstGeom>
          <a:noFill/>
          <a:ln>
            <a:noFill/>
          </a:ln>
        </p:spPr>
      </p:pic>
      <p:pic>
        <p:nvPicPr>
          <p:cNvPr id="234" name="Google Shape;234;g376894e6804_0_973"/>
          <p:cNvPicPr preferRelativeResize="0"/>
          <p:nvPr/>
        </p:nvPicPr>
        <p:blipFill rotWithShape="1">
          <a:blip r:embed="rId4">
            <a:alphaModFix/>
          </a:blip>
          <a:srcRect/>
          <a:stretch/>
        </p:blipFill>
        <p:spPr>
          <a:xfrm>
            <a:off x="7809553" y="3612842"/>
            <a:ext cx="2555749" cy="2191511"/>
          </a:xfrm>
          <a:prstGeom prst="rect">
            <a:avLst/>
          </a:prstGeom>
          <a:noFill/>
          <a:ln>
            <a:noFill/>
          </a:ln>
        </p:spPr>
      </p:pic>
      <p:sp>
        <p:nvSpPr>
          <p:cNvPr id="235" name="Google Shape;235;g376894e6804_0_973"/>
          <p:cNvSpPr/>
          <p:nvPr/>
        </p:nvSpPr>
        <p:spPr>
          <a:xfrm>
            <a:off x="9830916" y="5804354"/>
            <a:ext cx="668400" cy="26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i="0" u="none" strike="noStrike" cap="none">
                <a:solidFill>
                  <a:srgbClr val="000000"/>
                </a:solidFill>
                <a:latin typeface="Calibri"/>
                <a:ea typeface="Calibri"/>
                <a:cs typeface="Calibri"/>
                <a:sym typeface="Calibri"/>
              </a:rPr>
              <a:t>Time (s)</a:t>
            </a:r>
            <a:endParaRPr sz="1800" i="0" u="none" strike="noStrike" cap="none">
              <a:solidFill>
                <a:schemeClr val="dk1"/>
              </a:solidFill>
              <a:latin typeface="Calibri"/>
              <a:ea typeface="Calibri"/>
              <a:cs typeface="Calibri"/>
              <a:sym typeface="Calibri"/>
            </a:endParaRPr>
          </a:p>
        </p:txBody>
      </p:sp>
      <p:sp>
        <p:nvSpPr>
          <p:cNvPr id="236" name="Google Shape;236;g376894e6804_0_973"/>
          <p:cNvSpPr/>
          <p:nvPr/>
        </p:nvSpPr>
        <p:spPr>
          <a:xfrm>
            <a:off x="7523889" y="3270888"/>
            <a:ext cx="1094100" cy="215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a:solidFill>
                  <a:srgbClr val="000000"/>
                </a:solidFill>
                <a:latin typeface="Calibri"/>
                <a:ea typeface="Calibri"/>
                <a:cs typeface="Calibri"/>
                <a:sym typeface="Calibri"/>
              </a:rPr>
              <a:t>Frequency</a:t>
            </a:r>
            <a:r>
              <a:rPr lang="en-US" sz="1400" b="0" i="0" u="none" strike="noStrike" cap="none">
                <a:solidFill>
                  <a:srgbClr val="000000"/>
                </a:solidFill>
                <a:latin typeface="Calibri"/>
                <a:ea typeface="Calibri"/>
                <a:cs typeface="Calibri"/>
                <a:sym typeface="Calibri"/>
              </a:rPr>
              <a:t> (Hz)</a:t>
            </a:r>
            <a:endParaRPr sz="1800" b="0" i="0" u="none" strike="noStrike" cap="none">
              <a:solidFill>
                <a:schemeClr val="dk1"/>
              </a:solidFill>
              <a:latin typeface="Arial"/>
              <a:ea typeface="Arial"/>
              <a:cs typeface="Arial"/>
              <a:sym typeface="Arial"/>
            </a:endParaRPr>
          </a:p>
        </p:txBody>
      </p:sp>
      <p:sp>
        <p:nvSpPr>
          <p:cNvPr id="237" name="Google Shape;237;g376894e6804_0_973"/>
          <p:cNvSpPr/>
          <p:nvPr/>
        </p:nvSpPr>
        <p:spPr>
          <a:xfrm>
            <a:off x="6451887" y="4476649"/>
            <a:ext cx="597000" cy="457800"/>
          </a:xfrm>
          <a:prstGeom prst="rightArrow">
            <a:avLst>
              <a:gd name="adj1" fmla="val 50000"/>
              <a:gd name="adj2" fmla="val 50000"/>
            </a:avLst>
          </a:prstGeom>
          <a:solidFill>
            <a:schemeClr val="accent2">
              <a:alpha val="6667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g376894e6804_0_973"/>
          <p:cNvSpPr txBox="1"/>
          <p:nvPr/>
        </p:nvSpPr>
        <p:spPr>
          <a:xfrm>
            <a:off x="1644568" y="5954967"/>
            <a:ext cx="3835500" cy="4002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Chirp signal in time domain</a:t>
            </a:r>
            <a:endParaRPr sz="2000">
              <a:solidFill>
                <a:schemeClr val="dk1"/>
              </a:solidFill>
              <a:latin typeface="Calibri"/>
              <a:ea typeface="Calibri"/>
              <a:cs typeface="Calibri"/>
              <a:sym typeface="Calibri"/>
            </a:endParaRPr>
          </a:p>
        </p:txBody>
      </p:sp>
      <p:sp>
        <p:nvSpPr>
          <p:cNvPr id="239" name="Google Shape;239;g376894e6804_0_973"/>
          <p:cNvSpPr txBox="1"/>
          <p:nvPr/>
        </p:nvSpPr>
        <p:spPr>
          <a:xfrm>
            <a:off x="7726426" y="5954967"/>
            <a:ext cx="3835500" cy="4002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frequency-time plot</a:t>
            </a:r>
            <a:endParaRPr sz="20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g37644050ab6_1_72"/>
          <p:cNvPicPr preferRelativeResize="0"/>
          <p:nvPr/>
        </p:nvPicPr>
        <p:blipFill>
          <a:blip r:embed="rId3">
            <a:alphaModFix/>
          </a:blip>
          <a:stretch>
            <a:fillRect/>
          </a:stretch>
        </p:blipFill>
        <p:spPr>
          <a:xfrm>
            <a:off x="1103036" y="2398050"/>
            <a:ext cx="3854224" cy="2906125"/>
          </a:xfrm>
          <a:prstGeom prst="rect">
            <a:avLst/>
          </a:prstGeom>
          <a:noFill/>
          <a:ln>
            <a:noFill/>
          </a:ln>
        </p:spPr>
      </p:pic>
      <p:pic>
        <p:nvPicPr>
          <p:cNvPr id="245" name="Google Shape;245;g37644050ab6_1_72"/>
          <p:cNvPicPr preferRelativeResize="0"/>
          <p:nvPr/>
        </p:nvPicPr>
        <p:blipFill rotWithShape="1">
          <a:blip r:embed="rId4">
            <a:alphaModFix/>
          </a:blip>
          <a:srcRect l="15886" t="3339" r="16016" b="49093"/>
          <a:stretch/>
        </p:blipFill>
        <p:spPr>
          <a:xfrm>
            <a:off x="6356624" y="2079981"/>
            <a:ext cx="4297156" cy="3001788"/>
          </a:xfrm>
          <a:prstGeom prst="rect">
            <a:avLst/>
          </a:prstGeom>
          <a:noFill/>
          <a:ln>
            <a:noFill/>
          </a:ln>
        </p:spPr>
      </p:pic>
      <p:graphicFrame>
        <p:nvGraphicFramePr>
          <p:cNvPr id="246" name="Google Shape;246;g37644050ab6_1_72"/>
          <p:cNvGraphicFramePr/>
          <p:nvPr/>
        </p:nvGraphicFramePr>
        <p:xfrm>
          <a:off x="8361202" y="5107357"/>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solidFill>
                      <a:srgbClr val="FF0000"/>
                    </a:solidFill>
                  </a:tcPr>
                </a:tc>
                <a:extLst>
                  <a:ext uri="{0D108BD9-81ED-4DB2-BD59-A6C34878D82A}">
                    <a16:rowId xmlns:a16="http://schemas.microsoft.com/office/drawing/2014/main" val="10000"/>
                  </a:ext>
                </a:extLst>
              </a:tr>
            </a:tbl>
          </a:graphicData>
        </a:graphic>
      </p:graphicFrame>
      <p:sp>
        <p:nvSpPr>
          <p:cNvPr id="247" name="Google Shape;247;g37644050ab6_1_72"/>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雷達可視範圍</a:t>
            </a:r>
            <a:endParaRPr/>
          </a:p>
        </p:txBody>
      </p:sp>
      <p:sp>
        <p:nvSpPr>
          <p:cNvPr id="248" name="Google Shape;248;g37644050ab6_1_72"/>
          <p:cNvSpPr txBox="1"/>
          <p:nvPr/>
        </p:nvSpPr>
        <p:spPr>
          <a:xfrm>
            <a:off x="838200" y="1306219"/>
            <a:ext cx="10515600" cy="430800"/>
          </a:xfrm>
          <a:prstGeom prst="rect">
            <a:avLst/>
          </a:prstGeom>
          <a:noFill/>
          <a:ln>
            <a:noFill/>
          </a:ln>
        </p:spPr>
        <p:txBody>
          <a:bodyPr spcFirstLastPara="1" wrap="square" lIns="91425" tIns="45700" rIns="91425" bIns="45700" anchor="t" anchorCtr="0">
            <a:spAutoFit/>
          </a:bodyPr>
          <a:lstStyle/>
          <a:p>
            <a:pPr marL="342891" marR="0" lvl="0" indent="-330191" algn="l" rtl="0">
              <a:lnSpc>
                <a:spcPct val="150000"/>
              </a:lnSpc>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雷達具有</a:t>
            </a:r>
            <a:r>
              <a:rPr lang="en-US" sz="2200" b="1">
                <a:solidFill>
                  <a:schemeClr val="dk1"/>
                </a:solidFill>
                <a:latin typeface="Calibri"/>
                <a:ea typeface="Calibri"/>
                <a:cs typeface="Calibri"/>
                <a:sym typeface="Calibri"/>
              </a:rPr>
              <a:t>錐形可視範圍</a:t>
            </a:r>
            <a:endParaRPr sz="2200">
              <a:solidFill>
                <a:schemeClr val="dk1"/>
              </a:solidFill>
              <a:latin typeface="Calibri"/>
              <a:ea typeface="Calibri"/>
              <a:cs typeface="Calibri"/>
              <a:sym typeface="Calibri"/>
            </a:endParaRPr>
          </a:p>
        </p:txBody>
      </p:sp>
      <p:sp>
        <p:nvSpPr>
          <p:cNvPr id="249" name="Google Shape;249;g37644050ab6_1_72"/>
          <p:cNvSpPr/>
          <p:nvPr/>
        </p:nvSpPr>
        <p:spPr>
          <a:xfrm>
            <a:off x="2786257" y="5015137"/>
            <a:ext cx="487800" cy="472500"/>
          </a:xfrm>
          <a:prstGeom prst="cube">
            <a:avLst>
              <a:gd name="adj" fmla="val 25000"/>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50" name="Google Shape;250;g37644050ab6_1_72"/>
          <p:cNvSpPr txBox="1"/>
          <p:nvPr/>
        </p:nvSpPr>
        <p:spPr>
          <a:xfrm>
            <a:off x="3840875" y="5047540"/>
            <a:ext cx="765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Radar</a:t>
            </a:r>
            <a:endParaRPr sz="1800">
              <a:solidFill>
                <a:schemeClr val="dk1"/>
              </a:solidFill>
              <a:latin typeface="Calibri"/>
              <a:ea typeface="Calibri"/>
              <a:cs typeface="Calibri"/>
              <a:sym typeface="Calibri"/>
            </a:endParaRPr>
          </a:p>
        </p:txBody>
      </p:sp>
      <p:sp>
        <p:nvSpPr>
          <p:cNvPr id="251" name="Google Shape;251;g37644050ab6_1_72"/>
          <p:cNvSpPr/>
          <p:nvPr/>
        </p:nvSpPr>
        <p:spPr>
          <a:xfrm rot="10800000">
            <a:off x="3471274" y="5099352"/>
            <a:ext cx="369600" cy="2658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52" name="Google Shape;252;g37644050ab6_1_72"/>
          <p:cNvSpPr txBox="1"/>
          <p:nvPr/>
        </p:nvSpPr>
        <p:spPr>
          <a:xfrm>
            <a:off x="4907297" y="3876110"/>
            <a:ext cx="2206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雷達可視範圍</a:t>
            </a:r>
            <a:endParaRPr>
              <a:latin typeface="Calibri"/>
              <a:ea typeface="Calibri"/>
              <a:cs typeface="Calibri"/>
              <a:sym typeface="Calibri"/>
            </a:endParaRPr>
          </a:p>
        </p:txBody>
      </p:sp>
      <p:sp>
        <p:nvSpPr>
          <p:cNvPr id="253" name="Google Shape;253;g37644050ab6_1_72"/>
          <p:cNvSpPr/>
          <p:nvPr/>
        </p:nvSpPr>
        <p:spPr>
          <a:xfrm rot="10800000">
            <a:off x="4537697" y="3927854"/>
            <a:ext cx="369600" cy="2658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54" name="Google Shape;254;g37644050ab6_1_72"/>
          <p:cNvSpPr txBox="1"/>
          <p:nvPr/>
        </p:nvSpPr>
        <p:spPr>
          <a:xfrm>
            <a:off x="1090027" y="5587075"/>
            <a:ext cx="609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毫米波雷達的觀測視角呈現圓錐狀分布</a:t>
            </a:r>
            <a:endParaRPr>
              <a:latin typeface="Calibri"/>
              <a:ea typeface="Calibri"/>
              <a:cs typeface="Calibri"/>
              <a:sym typeface="Calibri"/>
            </a:endParaRPr>
          </a:p>
        </p:txBody>
      </p:sp>
      <p:sp>
        <p:nvSpPr>
          <p:cNvPr id="255" name="Google Shape;255;g37644050ab6_1_72"/>
          <p:cNvSpPr txBox="1"/>
          <p:nvPr/>
        </p:nvSpPr>
        <p:spPr>
          <a:xfrm>
            <a:off x="7132696" y="5568007"/>
            <a:ext cx="27450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平面範例示意圖</a:t>
            </a:r>
            <a:endParaRPr>
              <a:latin typeface="Calibri"/>
              <a:ea typeface="Calibri"/>
              <a:cs typeface="Calibri"/>
              <a:sym typeface="Calibri"/>
            </a:endParaRPr>
          </a:p>
        </p:txBody>
      </p:sp>
      <p:sp>
        <p:nvSpPr>
          <p:cNvPr id="256" name="Google Shape;256;g37644050ab6_1_72"/>
          <p:cNvSpPr txBox="1"/>
          <p:nvPr/>
        </p:nvSpPr>
        <p:spPr>
          <a:xfrm>
            <a:off x="9112463" y="5064195"/>
            <a:ext cx="765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Radar</a:t>
            </a:r>
            <a:endParaRPr sz="1800">
              <a:solidFill>
                <a:schemeClr val="dk1"/>
              </a:solidFill>
              <a:latin typeface="Calibri"/>
              <a:ea typeface="Calibri"/>
              <a:cs typeface="Calibri"/>
              <a:sym typeface="Calibri"/>
            </a:endParaRPr>
          </a:p>
        </p:txBody>
      </p:sp>
      <p:sp>
        <p:nvSpPr>
          <p:cNvPr id="257" name="Google Shape;257;g37644050ab6_1_72"/>
          <p:cNvSpPr/>
          <p:nvPr/>
        </p:nvSpPr>
        <p:spPr>
          <a:xfrm rot="10800000">
            <a:off x="8742862" y="5116007"/>
            <a:ext cx="369600" cy="2658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58" name="Google Shape;258;g37644050ab6_1_72"/>
          <p:cNvSpPr txBox="1"/>
          <p:nvPr/>
        </p:nvSpPr>
        <p:spPr>
          <a:xfrm>
            <a:off x="10151880" y="3835695"/>
            <a:ext cx="2206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雷達可視範圍</a:t>
            </a:r>
            <a:endParaRPr>
              <a:latin typeface="Calibri"/>
              <a:ea typeface="Calibri"/>
              <a:cs typeface="Calibri"/>
              <a:sym typeface="Calibri"/>
            </a:endParaRPr>
          </a:p>
        </p:txBody>
      </p:sp>
      <p:sp>
        <p:nvSpPr>
          <p:cNvPr id="259" name="Google Shape;259;g37644050ab6_1_72"/>
          <p:cNvSpPr/>
          <p:nvPr/>
        </p:nvSpPr>
        <p:spPr>
          <a:xfrm rot="10800000">
            <a:off x="9782280" y="3927839"/>
            <a:ext cx="369600" cy="2658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60" name="Google Shape;260;g37644050ab6_1_72"/>
          <p:cNvSpPr/>
          <p:nvPr/>
        </p:nvSpPr>
        <p:spPr>
          <a:xfrm rot="2701178">
            <a:off x="724155" y="4078215"/>
            <a:ext cx="2475581" cy="190070"/>
          </a:xfrm>
          <a:prstGeom prst="lef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61" name="Google Shape;261;g37644050ab6_1_72"/>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37644050ab6_1_93"/>
          <p:cNvPicPr preferRelativeResize="0"/>
          <p:nvPr/>
        </p:nvPicPr>
        <p:blipFill rotWithShape="1">
          <a:blip r:embed="rId3">
            <a:alphaModFix/>
          </a:blip>
          <a:srcRect l="15886" t="3339" r="16016" b="49093"/>
          <a:stretch/>
        </p:blipFill>
        <p:spPr>
          <a:xfrm>
            <a:off x="3758080" y="2581165"/>
            <a:ext cx="4297156" cy="3001788"/>
          </a:xfrm>
          <a:prstGeom prst="rect">
            <a:avLst/>
          </a:prstGeom>
          <a:noFill/>
          <a:ln>
            <a:noFill/>
          </a:ln>
        </p:spPr>
      </p:pic>
      <p:sp>
        <p:nvSpPr>
          <p:cNvPr id="267" name="Google Shape;267;g37644050ab6_1_93"/>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逕向距離</a:t>
            </a:r>
            <a:endParaRPr/>
          </a:p>
        </p:txBody>
      </p:sp>
      <p:sp>
        <p:nvSpPr>
          <p:cNvPr id="268" name="Google Shape;268;g37644050ab6_1_93"/>
          <p:cNvSpPr txBox="1"/>
          <p:nvPr/>
        </p:nvSpPr>
        <p:spPr>
          <a:xfrm>
            <a:off x="576296" y="1560403"/>
            <a:ext cx="10703100" cy="939000"/>
          </a:xfrm>
          <a:prstGeom prst="rect">
            <a:avLst/>
          </a:prstGeom>
          <a:noFill/>
          <a:ln>
            <a:noFill/>
          </a:ln>
        </p:spPr>
        <p:txBody>
          <a:bodyPr spcFirstLastPara="1" wrap="square" lIns="91425" tIns="45700" rIns="91425" bIns="45700" anchor="t" anchorCtr="0">
            <a:spAutoFit/>
          </a:bodyPr>
          <a:lstStyle/>
          <a:p>
            <a:pPr marL="457200" marR="0" lvl="0" indent="-368300" algn="l" rtl="0">
              <a:lnSpc>
                <a:spcPct val="150000"/>
              </a:lnSpc>
              <a:spcBef>
                <a:spcPts val="0"/>
              </a:spcBef>
              <a:spcAft>
                <a:spcPts val="0"/>
              </a:spcAft>
              <a:buClr>
                <a:schemeClr val="dk1"/>
              </a:buClr>
              <a:buSzPts val="2200"/>
              <a:buFont typeface="Times New Roman"/>
              <a:buChar char="●"/>
            </a:pPr>
            <a:r>
              <a:rPr lang="en-US" sz="2200" err="1">
                <a:solidFill>
                  <a:schemeClr val="dk1"/>
                </a:solidFill>
                <a:latin typeface="Calibri"/>
                <a:ea typeface="Calibri"/>
                <a:cs typeface="Calibri"/>
                <a:sym typeface="Calibri"/>
              </a:rPr>
              <a:t>毫米波雷達所產生的影像資訊主要為</a:t>
            </a:r>
            <a:r>
              <a:rPr lang="en-US" sz="2200" b="1" err="1">
                <a:solidFill>
                  <a:schemeClr val="dk1"/>
                </a:solidFill>
                <a:latin typeface="Calibri"/>
                <a:ea typeface="Calibri"/>
                <a:cs typeface="Calibri"/>
                <a:sym typeface="Calibri"/>
              </a:rPr>
              <a:t>逕向距離</a:t>
            </a:r>
            <a:r>
              <a:rPr lang="en-US" sz="2200" err="1">
                <a:solidFill>
                  <a:schemeClr val="dk1"/>
                </a:solidFill>
                <a:latin typeface="Calibri"/>
                <a:ea typeface="Calibri"/>
                <a:cs typeface="Calibri"/>
                <a:sym typeface="Calibri"/>
              </a:rPr>
              <a:t>、</a:t>
            </a:r>
            <a:r>
              <a:rPr lang="en-US" sz="2200" b="1" err="1">
                <a:solidFill>
                  <a:schemeClr val="dk1"/>
                </a:solidFill>
                <a:latin typeface="Calibri"/>
                <a:ea typeface="Calibri"/>
                <a:cs typeface="Calibri"/>
                <a:sym typeface="Calibri"/>
              </a:rPr>
              <a:t>逕向速度</a:t>
            </a:r>
            <a:r>
              <a:rPr lang="en-US" sz="2200" err="1">
                <a:solidFill>
                  <a:schemeClr val="dk1"/>
                </a:solidFill>
                <a:latin typeface="Calibri"/>
                <a:ea typeface="Calibri"/>
                <a:cs typeface="Calibri"/>
                <a:sym typeface="Calibri"/>
              </a:rPr>
              <a:t>與</a:t>
            </a:r>
            <a:r>
              <a:rPr lang="en-US" sz="2200" b="1" err="1">
                <a:solidFill>
                  <a:schemeClr val="dk1"/>
                </a:solidFill>
                <a:latin typeface="Calibri"/>
                <a:ea typeface="Calibri"/>
                <a:cs typeface="Calibri"/>
                <a:sym typeface="Calibri"/>
              </a:rPr>
              <a:t>入射角</a:t>
            </a:r>
            <a:endParaRPr sz="2200" b="1">
              <a:solidFill>
                <a:schemeClr val="dk1"/>
              </a:solidFill>
              <a:latin typeface="Calibri"/>
              <a:ea typeface="Calibri"/>
              <a:cs typeface="Calibri"/>
              <a:sym typeface="Calibri"/>
            </a:endParaRPr>
          </a:p>
          <a:p>
            <a:pPr marL="457200" marR="0" lvl="0" indent="-368300" algn="l" rtl="0">
              <a:lnSpc>
                <a:spcPct val="150000"/>
              </a:lnSpc>
              <a:spcBef>
                <a:spcPts val="0"/>
              </a:spcBef>
              <a:spcAft>
                <a:spcPts val="0"/>
              </a:spcAft>
              <a:buClr>
                <a:schemeClr val="dk1"/>
              </a:buClr>
              <a:buSzPts val="2200"/>
              <a:buFont typeface="Times New Roman"/>
              <a:buChar char="●"/>
            </a:pPr>
            <a:r>
              <a:rPr lang="en-US" sz="2200" b="1" err="1">
                <a:solidFill>
                  <a:schemeClr val="dk1"/>
                </a:solidFill>
                <a:latin typeface="Calibri"/>
                <a:ea typeface="Calibri"/>
                <a:cs typeface="Calibri"/>
                <a:sym typeface="Calibri"/>
              </a:rPr>
              <a:t>逕向距離</a:t>
            </a:r>
            <a:r>
              <a:rPr lang="en-US" sz="2200" err="1">
                <a:solidFill>
                  <a:schemeClr val="dk1"/>
                </a:solidFill>
                <a:latin typeface="Calibri"/>
                <a:ea typeface="Calibri"/>
                <a:cs typeface="Calibri"/>
                <a:sym typeface="Calibri"/>
              </a:rPr>
              <a:t>是指從雷達天線至目標物的直線距離</a:t>
            </a:r>
            <a:endParaRPr sz="1200">
              <a:latin typeface="Calibri"/>
              <a:ea typeface="Calibri"/>
              <a:cs typeface="Calibri"/>
              <a:sym typeface="Calibri"/>
            </a:endParaRPr>
          </a:p>
        </p:txBody>
      </p:sp>
      <p:graphicFrame>
        <p:nvGraphicFramePr>
          <p:cNvPr id="269" name="Google Shape;269;g37644050ab6_1_93"/>
          <p:cNvGraphicFramePr/>
          <p:nvPr/>
        </p:nvGraphicFramePr>
        <p:xfrm>
          <a:off x="5767377" y="5568544"/>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solidFill>
                      <a:srgbClr val="FF0000"/>
                    </a:solidFill>
                  </a:tcPr>
                </a:tc>
                <a:extLst>
                  <a:ext uri="{0D108BD9-81ED-4DB2-BD59-A6C34878D82A}">
                    <a16:rowId xmlns:a16="http://schemas.microsoft.com/office/drawing/2014/main" val="10000"/>
                  </a:ext>
                </a:extLst>
              </a:tr>
            </a:tbl>
          </a:graphicData>
        </a:graphic>
      </p:graphicFrame>
      <p:sp>
        <p:nvSpPr>
          <p:cNvPr id="270" name="Google Shape;270;g37644050ab6_1_93"/>
          <p:cNvSpPr txBox="1"/>
          <p:nvPr/>
        </p:nvSpPr>
        <p:spPr>
          <a:xfrm>
            <a:off x="6569879" y="5529554"/>
            <a:ext cx="765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Radar</a:t>
            </a:r>
            <a:endParaRPr sz="1800">
              <a:solidFill>
                <a:schemeClr val="dk1"/>
              </a:solidFill>
              <a:latin typeface="Calibri"/>
              <a:ea typeface="Calibri"/>
              <a:cs typeface="Calibri"/>
              <a:sym typeface="Calibri"/>
            </a:endParaRPr>
          </a:p>
        </p:txBody>
      </p:sp>
      <p:sp>
        <p:nvSpPr>
          <p:cNvPr id="271" name="Google Shape;271;g37644050ab6_1_93"/>
          <p:cNvSpPr/>
          <p:nvPr/>
        </p:nvSpPr>
        <p:spPr>
          <a:xfrm rot="10800000">
            <a:off x="6169688" y="5583043"/>
            <a:ext cx="369600" cy="2658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72" name="Google Shape;272;g37644050ab6_1_93"/>
          <p:cNvSpPr/>
          <p:nvPr/>
        </p:nvSpPr>
        <p:spPr>
          <a:xfrm rot="2565691">
            <a:off x="3555390" y="4738858"/>
            <a:ext cx="2460276" cy="231819"/>
          </a:xfrm>
          <a:prstGeom prst="lef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73" name="Google Shape;273;g37644050ab6_1_93"/>
          <p:cNvSpPr txBox="1"/>
          <p:nvPr/>
        </p:nvSpPr>
        <p:spPr>
          <a:xfrm>
            <a:off x="3993163" y="4797502"/>
            <a:ext cx="76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64cm</a:t>
            </a:r>
            <a:endParaRPr sz="1800">
              <a:solidFill>
                <a:schemeClr val="dk1"/>
              </a:solidFill>
              <a:latin typeface="Calibri"/>
              <a:ea typeface="Calibri"/>
              <a:cs typeface="Calibri"/>
              <a:sym typeface="Calibri"/>
            </a:endParaRPr>
          </a:p>
        </p:txBody>
      </p:sp>
      <p:graphicFrame>
        <p:nvGraphicFramePr>
          <p:cNvPr id="274" name="Google Shape;274;g37644050ab6_1_93"/>
          <p:cNvGraphicFramePr/>
          <p:nvPr/>
        </p:nvGraphicFramePr>
        <p:xfrm>
          <a:off x="6558532" y="3712048"/>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275" name="Google Shape;275;g37644050ab6_1_93"/>
          <p:cNvSpPr txBox="1"/>
          <p:nvPr/>
        </p:nvSpPr>
        <p:spPr>
          <a:xfrm>
            <a:off x="6326042" y="3329743"/>
            <a:ext cx="845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Object</a:t>
            </a:r>
            <a:endParaRPr sz="1800">
              <a:solidFill>
                <a:schemeClr val="dk1"/>
              </a:solidFill>
              <a:latin typeface="Calibri"/>
              <a:ea typeface="Calibri"/>
              <a:cs typeface="Calibri"/>
              <a:sym typeface="Calibri"/>
            </a:endParaRPr>
          </a:p>
        </p:txBody>
      </p:sp>
      <p:sp>
        <p:nvSpPr>
          <p:cNvPr id="276" name="Google Shape;276;g37644050ab6_1_93"/>
          <p:cNvSpPr/>
          <p:nvPr/>
        </p:nvSpPr>
        <p:spPr>
          <a:xfrm rot="7069875">
            <a:off x="5442366" y="4629683"/>
            <a:ext cx="1651426" cy="260473"/>
          </a:xfrm>
          <a:prstGeom prst="leftRightArrow">
            <a:avLst>
              <a:gd name="adj1" fmla="val 50000"/>
              <a:gd name="adj2" fmla="val 50000"/>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77" name="Google Shape;277;g37644050ab6_1_93"/>
          <p:cNvSpPr txBox="1"/>
          <p:nvPr/>
        </p:nvSpPr>
        <p:spPr>
          <a:xfrm>
            <a:off x="5263955" y="4335865"/>
            <a:ext cx="762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40cm</a:t>
            </a:r>
            <a:endParaRPr sz="1400">
              <a:solidFill>
                <a:schemeClr val="lt1"/>
              </a:solidFill>
              <a:latin typeface="Times New Roman"/>
              <a:ea typeface="Times New Roman"/>
              <a:cs typeface="Times New Roman"/>
              <a:sym typeface="Times New Roman"/>
            </a:endParaRPr>
          </a:p>
        </p:txBody>
      </p:sp>
      <p:sp>
        <p:nvSpPr>
          <p:cNvPr id="278" name="Google Shape;278;g37644050ab6_1_93"/>
          <p:cNvSpPr txBox="1"/>
          <p:nvPr/>
        </p:nvSpPr>
        <p:spPr>
          <a:xfrm>
            <a:off x="5853671" y="4269864"/>
            <a:ext cx="762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40cm</a:t>
            </a:r>
            <a:endParaRPr sz="1400">
              <a:solidFill>
                <a:schemeClr val="lt1"/>
              </a:solidFill>
              <a:latin typeface="Times New Roman"/>
              <a:ea typeface="Times New Roman"/>
              <a:cs typeface="Times New Roman"/>
              <a:sym typeface="Times New Roman"/>
            </a:endParaRPr>
          </a:p>
        </p:txBody>
      </p:sp>
      <p:graphicFrame>
        <p:nvGraphicFramePr>
          <p:cNvPr id="279" name="Google Shape;279;g37644050ab6_1_93"/>
          <p:cNvGraphicFramePr/>
          <p:nvPr/>
        </p:nvGraphicFramePr>
        <p:xfrm>
          <a:off x="4710887" y="3845303"/>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280" name="Google Shape;280;g37644050ab6_1_93"/>
          <p:cNvSpPr txBox="1"/>
          <p:nvPr/>
        </p:nvSpPr>
        <p:spPr>
          <a:xfrm>
            <a:off x="4451058" y="3476286"/>
            <a:ext cx="845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Object</a:t>
            </a:r>
            <a:endParaRPr sz="1800">
              <a:solidFill>
                <a:schemeClr val="dk1"/>
              </a:solidFill>
              <a:latin typeface="Calibri"/>
              <a:ea typeface="Calibri"/>
              <a:cs typeface="Calibri"/>
              <a:sym typeface="Calibri"/>
            </a:endParaRPr>
          </a:p>
        </p:txBody>
      </p:sp>
      <p:sp>
        <p:nvSpPr>
          <p:cNvPr id="281" name="Google Shape;281;g37644050ab6_1_93"/>
          <p:cNvSpPr/>
          <p:nvPr/>
        </p:nvSpPr>
        <p:spPr>
          <a:xfrm rot="3199795">
            <a:off x="4629337" y="4704071"/>
            <a:ext cx="1651690" cy="260282"/>
          </a:xfrm>
          <a:prstGeom prst="leftRightArrow">
            <a:avLst>
              <a:gd name="adj1" fmla="val 50000"/>
              <a:gd name="adj2" fmla="val 50000"/>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82" name="Google Shape;282;g37644050ab6_1_93"/>
          <p:cNvSpPr/>
          <p:nvPr/>
        </p:nvSpPr>
        <p:spPr>
          <a:xfrm>
            <a:off x="4937767" y="5930915"/>
            <a:ext cx="19800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逕向距離示意圖</a:t>
            </a:r>
            <a:endParaRPr>
              <a:latin typeface="Calibri"/>
              <a:ea typeface="Calibri"/>
              <a:cs typeface="Calibri"/>
              <a:sym typeface="Calibri"/>
            </a:endParaRPr>
          </a:p>
        </p:txBody>
      </p:sp>
      <p:sp>
        <p:nvSpPr>
          <p:cNvPr id="283" name="Google Shape;283;g37644050ab6_1_93"/>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g37644050ab6_1_113"/>
          <p:cNvPicPr preferRelativeResize="0"/>
          <p:nvPr/>
        </p:nvPicPr>
        <p:blipFill rotWithShape="1">
          <a:blip r:embed="rId3">
            <a:alphaModFix/>
          </a:blip>
          <a:srcRect l="15886" t="3339" r="16016" b="49093"/>
          <a:stretch/>
        </p:blipFill>
        <p:spPr>
          <a:xfrm>
            <a:off x="3749200" y="2408813"/>
            <a:ext cx="4297156" cy="3001788"/>
          </a:xfrm>
          <a:prstGeom prst="rect">
            <a:avLst/>
          </a:prstGeom>
          <a:noFill/>
          <a:ln>
            <a:noFill/>
          </a:ln>
        </p:spPr>
      </p:pic>
      <p:sp>
        <p:nvSpPr>
          <p:cNvPr id="289" name="Google Shape;289;g37644050ab6_1_113"/>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逕向速度</a:t>
            </a:r>
            <a:endParaRPr/>
          </a:p>
        </p:txBody>
      </p:sp>
      <p:sp>
        <p:nvSpPr>
          <p:cNvPr id="290" name="Google Shape;290;g37644050ab6_1_113"/>
          <p:cNvSpPr txBox="1"/>
          <p:nvPr/>
        </p:nvSpPr>
        <p:spPr>
          <a:xfrm>
            <a:off x="838201" y="1533074"/>
            <a:ext cx="9740400" cy="430800"/>
          </a:xfrm>
          <a:prstGeom prst="rect">
            <a:avLst/>
          </a:prstGeom>
          <a:noFill/>
          <a:ln>
            <a:noFill/>
          </a:ln>
        </p:spPr>
        <p:txBody>
          <a:bodyPr spcFirstLastPara="1" wrap="square" lIns="91425" tIns="45700" rIns="91425" bIns="45700" anchor="t" anchorCtr="0">
            <a:spAutoFit/>
          </a:bodyPr>
          <a:lstStyle/>
          <a:p>
            <a:pPr marL="342891" marR="0" lvl="0" indent="-330191" algn="l" rtl="0">
              <a:lnSpc>
                <a:spcPct val="150000"/>
              </a:lnSpc>
              <a:spcBef>
                <a:spcPts val="0"/>
              </a:spcBef>
              <a:spcAft>
                <a:spcPts val="0"/>
              </a:spcAft>
              <a:buClr>
                <a:schemeClr val="dk1"/>
              </a:buClr>
              <a:buSzPts val="2200"/>
              <a:buFont typeface="Arial"/>
              <a:buChar char="●"/>
            </a:pPr>
            <a:r>
              <a:rPr lang="en-US" sz="2200" b="1">
                <a:solidFill>
                  <a:schemeClr val="dk1"/>
                </a:solidFill>
                <a:latin typeface="Calibri"/>
                <a:ea typeface="Calibri"/>
                <a:cs typeface="Calibri"/>
                <a:sym typeface="Calibri"/>
              </a:rPr>
              <a:t>逕向速度</a:t>
            </a:r>
            <a:r>
              <a:rPr lang="en-US" sz="2200">
                <a:solidFill>
                  <a:schemeClr val="dk1"/>
                </a:solidFill>
                <a:latin typeface="Calibri"/>
                <a:ea typeface="Calibri"/>
                <a:cs typeface="Calibri"/>
                <a:sym typeface="Calibri"/>
              </a:rPr>
              <a:t>是物體沿著雷達觀測方向的速度分量</a:t>
            </a:r>
            <a:endParaRPr sz="2200">
              <a:solidFill>
                <a:schemeClr val="dk1"/>
              </a:solidFill>
              <a:latin typeface="Calibri"/>
              <a:ea typeface="Calibri"/>
              <a:cs typeface="Calibri"/>
              <a:sym typeface="Calibri"/>
            </a:endParaRPr>
          </a:p>
        </p:txBody>
      </p:sp>
      <p:graphicFrame>
        <p:nvGraphicFramePr>
          <p:cNvPr id="291" name="Google Shape;291;g37644050ab6_1_113"/>
          <p:cNvGraphicFramePr/>
          <p:nvPr/>
        </p:nvGraphicFramePr>
        <p:xfrm>
          <a:off x="5758497" y="5396192"/>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solidFill>
                      <a:srgbClr val="FF0000"/>
                    </a:solidFill>
                  </a:tcPr>
                </a:tc>
                <a:extLst>
                  <a:ext uri="{0D108BD9-81ED-4DB2-BD59-A6C34878D82A}">
                    <a16:rowId xmlns:a16="http://schemas.microsoft.com/office/drawing/2014/main" val="10000"/>
                  </a:ext>
                </a:extLst>
              </a:tr>
            </a:tbl>
          </a:graphicData>
        </a:graphic>
      </p:graphicFrame>
      <p:sp>
        <p:nvSpPr>
          <p:cNvPr id="292" name="Google Shape;292;g37644050ab6_1_113"/>
          <p:cNvSpPr txBox="1"/>
          <p:nvPr/>
        </p:nvSpPr>
        <p:spPr>
          <a:xfrm>
            <a:off x="6560999" y="5357202"/>
            <a:ext cx="765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Radar</a:t>
            </a:r>
            <a:endParaRPr sz="1800">
              <a:solidFill>
                <a:schemeClr val="dk1"/>
              </a:solidFill>
              <a:latin typeface="Calibri"/>
              <a:ea typeface="Calibri"/>
              <a:cs typeface="Calibri"/>
              <a:sym typeface="Calibri"/>
            </a:endParaRPr>
          </a:p>
        </p:txBody>
      </p:sp>
      <p:sp>
        <p:nvSpPr>
          <p:cNvPr id="293" name="Google Shape;293;g37644050ab6_1_113"/>
          <p:cNvSpPr/>
          <p:nvPr/>
        </p:nvSpPr>
        <p:spPr>
          <a:xfrm rot="10800000">
            <a:off x="6160808" y="5410691"/>
            <a:ext cx="369600" cy="2658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94" name="Google Shape;294;g37644050ab6_1_113"/>
          <p:cNvSpPr/>
          <p:nvPr/>
        </p:nvSpPr>
        <p:spPr>
          <a:xfrm rot="2565691">
            <a:off x="3546510" y="4566506"/>
            <a:ext cx="2460276" cy="231819"/>
          </a:xfrm>
          <a:prstGeom prst="lef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95" name="Google Shape;295;g37644050ab6_1_113"/>
          <p:cNvSpPr txBox="1"/>
          <p:nvPr/>
        </p:nvSpPr>
        <p:spPr>
          <a:xfrm>
            <a:off x="3984283" y="4625150"/>
            <a:ext cx="76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64cm</a:t>
            </a:r>
            <a:endParaRPr sz="1800">
              <a:solidFill>
                <a:schemeClr val="dk1"/>
              </a:solidFill>
              <a:latin typeface="Calibri"/>
              <a:ea typeface="Calibri"/>
              <a:cs typeface="Calibri"/>
              <a:sym typeface="Calibri"/>
            </a:endParaRPr>
          </a:p>
        </p:txBody>
      </p:sp>
      <p:graphicFrame>
        <p:nvGraphicFramePr>
          <p:cNvPr id="296" name="Google Shape;296;g37644050ab6_1_113"/>
          <p:cNvGraphicFramePr/>
          <p:nvPr/>
        </p:nvGraphicFramePr>
        <p:xfrm>
          <a:off x="7018992" y="2939215"/>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297" name="Google Shape;297;g37644050ab6_1_113"/>
          <p:cNvSpPr txBox="1"/>
          <p:nvPr/>
        </p:nvSpPr>
        <p:spPr>
          <a:xfrm>
            <a:off x="7331733" y="2886376"/>
            <a:ext cx="845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Object</a:t>
            </a:r>
            <a:endParaRPr sz="1800">
              <a:solidFill>
                <a:schemeClr val="dk1"/>
              </a:solidFill>
              <a:latin typeface="Calibri"/>
              <a:ea typeface="Calibri"/>
              <a:cs typeface="Calibri"/>
              <a:sym typeface="Calibri"/>
            </a:endParaRPr>
          </a:p>
        </p:txBody>
      </p:sp>
      <p:sp>
        <p:nvSpPr>
          <p:cNvPr id="298" name="Google Shape;298;g37644050ab6_1_113"/>
          <p:cNvSpPr/>
          <p:nvPr/>
        </p:nvSpPr>
        <p:spPr>
          <a:xfrm rot="-8920734">
            <a:off x="6243987" y="2773413"/>
            <a:ext cx="923949" cy="265897"/>
          </a:xfrm>
          <a:prstGeom prst="rightArrow">
            <a:avLst>
              <a:gd name="adj1" fmla="val 50000"/>
              <a:gd name="adj2" fmla="val 50000"/>
            </a:avLst>
          </a:prstGeom>
          <a:solidFill>
            <a:srgbClr val="54813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299" name="Google Shape;299;g37644050ab6_1_113"/>
          <p:cNvSpPr/>
          <p:nvPr/>
        </p:nvSpPr>
        <p:spPr>
          <a:xfrm rot="7454583">
            <a:off x="6485721" y="3281763"/>
            <a:ext cx="706943" cy="266019"/>
          </a:xfrm>
          <a:prstGeom prst="rightArrow">
            <a:avLst>
              <a:gd name="adj1" fmla="val 50000"/>
              <a:gd name="adj2" fmla="val 50000"/>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00" name="Google Shape;300;g37644050ab6_1_113"/>
          <p:cNvSpPr/>
          <p:nvPr/>
        </p:nvSpPr>
        <p:spPr>
          <a:xfrm rot="10800000">
            <a:off x="6075293" y="2974815"/>
            <a:ext cx="1042800" cy="265800"/>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301" name="Google Shape;301;g37644050ab6_1_113"/>
          <p:cNvSpPr/>
          <p:nvPr/>
        </p:nvSpPr>
        <p:spPr>
          <a:xfrm>
            <a:off x="6426402" y="3127377"/>
            <a:ext cx="378900" cy="3693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302" name="Google Shape;302;g37644050ab6_1_113"/>
          <p:cNvSpPr txBox="1"/>
          <p:nvPr/>
        </p:nvSpPr>
        <p:spPr>
          <a:xfrm>
            <a:off x="5408422" y="2916342"/>
            <a:ext cx="765300" cy="3693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303" name="Google Shape;303;g37644050ab6_1_113"/>
          <p:cNvSpPr txBox="1"/>
          <p:nvPr/>
        </p:nvSpPr>
        <p:spPr>
          <a:xfrm>
            <a:off x="6012097" y="3712866"/>
            <a:ext cx="1294800" cy="369300"/>
          </a:xfrm>
          <a:prstGeom prst="rect">
            <a:avLst/>
          </a:prstGeom>
          <a:blipFill rotWithShape="1">
            <a:blip r:embed="rId6">
              <a:alphaModFix/>
            </a:blip>
            <a:stretch>
              <a:fillRect b="-1474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304" name="Google Shape;304;g37644050ab6_1_113"/>
          <p:cNvSpPr/>
          <p:nvPr/>
        </p:nvSpPr>
        <p:spPr>
          <a:xfrm>
            <a:off x="4937767" y="5778515"/>
            <a:ext cx="19800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逕向速度示意圖</a:t>
            </a:r>
            <a:endParaRPr>
              <a:latin typeface="Calibri"/>
              <a:ea typeface="Calibri"/>
              <a:cs typeface="Calibri"/>
              <a:sym typeface="Calibri"/>
            </a:endParaRPr>
          </a:p>
        </p:txBody>
      </p:sp>
      <p:sp>
        <p:nvSpPr>
          <p:cNvPr id="305" name="Google Shape;305;g37644050ab6_1_113"/>
          <p:cNvSpPr/>
          <p:nvPr/>
        </p:nvSpPr>
        <p:spPr>
          <a:xfrm rot="10800000">
            <a:off x="7679282" y="4326138"/>
            <a:ext cx="734100" cy="265800"/>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306" name="Google Shape;306;g37644050ab6_1_113"/>
          <p:cNvSpPr/>
          <p:nvPr/>
        </p:nvSpPr>
        <p:spPr>
          <a:xfrm rot="10800000">
            <a:off x="7679280" y="4687656"/>
            <a:ext cx="734100" cy="265800"/>
          </a:xfrm>
          <a:prstGeom prst="rightArrow">
            <a:avLst>
              <a:gd name="adj1" fmla="val 50000"/>
              <a:gd name="adj2" fmla="val 50000"/>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07" name="Google Shape;307;g37644050ab6_1_113"/>
          <p:cNvSpPr/>
          <p:nvPr/>
        </p:nvSpPr>
        <p:spPr>
          <a:xfrm rot="10800000">
            <a:off x="7679280" y="5049174"/>
            <a:ext cx="734100" cy="265800"/>
          </a:xfrm>
          <a:prstGeom prst="rightArrow">
            <a:avLst>
              <a:gd name="adj1" fmla="val 50000"/>
              <a:gd name="adj2" fmla="val 50000"/>
            </a:avLst>
          </a:prstGeom>
          <a:solidFill>
            <a:srgbClr val="54813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308" name="Google Shape;308;g37644050ab6_1_113"/>
          <p:cNvSpPr txBox="1"/>
          <p:nvPr/>
        </p:nvSpPr>
        <p:spPr>
          <a:xfrm>
            <a:off x="8413380" y="4217537"/>
            <a:ext cx="12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運動速度</a:t>
            </a:r>
            <a:endParaRPr sz="1800">
              <a:solidFill>
                <a:schemeClr val="dk1"/>
              </a:solidFill>
              <a:latin typeface="Calibri"/>
              <a:ea typeface="Calibri"/>
              <a:cs typeface="Calibri"/>
              <a:sym typeface="Calibri"/>
            </a:endParaRPr>
          </a:p>
        </p:txBody>
      </p:sp>
      <p:sp>
        <p:nvSpPr>
          <p:cNvPr id="309" name="Google Shape;309;g37644050ab6_1_113"/>
          <p:cNvSpPr txBox="1"/>
          <p:nvPr/>
        </p:nvSpPr>
        <p:spPr>
          <a:xfrm>
            <a:off x="8413380" y="4625150"/>
            <a:ext cx="12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逕向速度</a:t>
            </a:r>
            <a:endParaRPr sz="1800">
              <a:solidFill>
                <a:schemeClr val="dk1"/>
              </a:solidFill>
              <a:latin typeface="Calibri"/>
              <a:ea typeface="Calibri"/>
              <a:cs typeface="Calibri"/>
              <a:sym typeface="Calibri"/>
            </a:endParaRPr>
          </a:p>
        </p:txBody>
      </p:sp>
      <p:sp>
        <p:nvSpPr>
          <p:cNvPr id="310" name="Google Shape;310;g37644050ab6_1_113"/>
          <p:cNvSpPr txBox="1"/>
          <p:nvPr/>
        </p:nvSpPr>
        <p:spPr>
          <a:xfrm>
            <a:off x="8413380" y="5015872"/>
            <a:ext cx="12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切線速度</a:t>
            </a:r>
            <a:endParaRPr sz="1800">
              <a:solidFill>
                <a:schemeClr val="dk1"/>
              </a:solidFill>
              <a:latin typeface="Calibri"/>
              <a:ea typeface="Calibri"/>
              <a:cs typeface="Calibri"/>
              <a:sym typeface="Calibri"/>
            </a:endParaRPr>
          </a:p>
        </p:txBody>
      </p:sp>
      <p:sp>
        <p:nvSpPr>
          <p:cNvPr id="311" name="Google Shape;311;g37644050ab6_1_113"/>
          <p:cNvSpPr txBox="1"/>
          <p:nvPr/>
        </p:nvSpPr>
        <p:spPr>
          <a:xfrm>
            <a:off x="6626264" y="2503227"/>
            <a:ext cx="1294800" cy="369300"/>
          </a:xfrm>
          <a:prstGeom prst="rect">
            <a:avLst/>
          </a:prstGeom>
          <a:blipFill rotWithShape="1">
            <a:blip r:embed="rId7">
              <a:alphaModFix/>
            </a:blip>
            <a:stretch>
              <a:fillRect b="-1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312" name="Google Shape;312;g37644050ab6_1_113"/>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37644050ab6_1_140"/>
          <p:cNvSpPr txBox="1"/>
          <p:nvPr/>
        </p:nvSpPr>
        <p:spPr>
          <a:xfrm>
            <a:off x="779839" y="1473019"/>
            <a:ext cx="9435600" cy="3170700"/>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2200">
                <a:solidFill>
                  <a:schemeClr val="dk1"/>
                </a:solidFill>
                <a:latin typeface="Calibri"/>
                <a:ea typeface="Calibri"/>
                <a:cs typeface="Calibri"/>
                <a:sym typeface="Calibri"/>
              </a:rPr>
              <a:t>圖中物體以移動速度向左移動，逕向速度也隨之變化：</a:t>
            </a:r>
            <a:endParaRPr sz="2200">
              <a:solidFill>
                <a:schemeClr val="dk1"/>
              </a:solidFill>
              <a:latin typeface="Calibri"/>
              <a:ea typeface="Calibri"/>
              <a:cs typeface="Calibri"/>
              <a:sym typeface="Calibri"/>
            </a:endParaRPr>
          </a:p>
          <a:p>
            <a:pPr marL="457200" marR="0" lvl="0" indent="-368300" algn="l" rtl="0">
              <a:lnSpc>
                <a:spcPct val="2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在雷達右側時為朝向雷達</a:t>
            </a:r>
            <a:endParaRPr sz="2200">
              <a:solidFill>
                <a:schemeClr val="dk1"/>
              </a:solidFill>
              <a:latin typeface="Calibri"/>
              <a:ea typeface="Calibri"/>
              <a:cs typeface="Calibri"/>
              <a:sym typeface="Calibri"/>
            </a:endParaRPr>
          </a:p>
          <a:p>
            <a:pPr marL="457200" marR="0" lvl="0" indent="-368300" algn="l" rtl="0">
              <a:lnSpc>
                <a:spcPct val="2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移至正前方時為零</a:t>
            </a:r>
            <a:endParaRPr sz="2200">
              <a:solidFill>
                <a:schemeClr val="dk1"/>
              </a:solidFill>
              <a:latin typeface="Calibri"/>
              <a:ea typeface="Calibri"/>
              <a:cs typeface="Calibri"/>
              <a:sym typeface="Calibri"/>
            </a:endParaRPr>
          </a:p>
          <a:p>
            <a:pPr marL="457200" marR="0" lvl="0" indent="-368300" algn="l" rtl="0">
              <a:lnSpc>
                <a:spcPct val="2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移到左側後為遠離雷達</a:t>
            </a:r>
            <a:endParaRPr sz="2200">
              <a:solidFill>
                <a:schemeClr val="dk1"/>
              </a:solidFill>
              <a:latin typeface="Calibri"/>
              <a:ea typeface="Calibri"/>
              <a:cs typeface="Calibri"/>
              <a:sym typeface="Calibri"/>
            </a:endParaRPr>
          </a:p>
          <a:p>
            <a:pPr marL="0" marR="0" lvl="0" indent="0" algn="l" rtl="0">
              <a:lnSpc>
                <a:spcPct val="200000"/>
              </a:lnSpc>
              <a:spcBef>
                <a:spcPts val="0"/>
              </a:spcBef>
              <a:spcAft>
                <a:spcPts val="0"/>
              </a:spcAft>
              <a:buNone/>
            </a:pPr>
            <a:endParaRPr sz="2400">
              <a:solidFill>
                <a:schemeClr val="dk1"/>
              </a:solidFill>
              <a:latin typeface="Calibri"/>
              <a:ea typeface="Calibri"/>
              <a:cs typeface="Calibri"/>
              <a:sym typeface="Calibri"/>
            </a:endParaRPr>
          </a:p>
        </p:txBody>
      </p:sp>
      <p:pic>
        <p:nvPicPr>
          <p:cNvPr id="318" name="Google Shape;318;g37644050ab6_1_140"/>
          <p:cNvPicPr preferRelativeResize="0"/>
          <p:nvPr/>
        </p:nvPicPr>
        <p:blipFill rotWithShape="1">
          <a:blip r:embed="rId3">
            <a:alphaModFix/>
          </a:blip>
          <a:srcRect l="15886" t="3339" r="16016" b="49093"/>
          <a:stretch/>
        </p:blipFill>
        <p:spPr>
          <a:xfrm>
            <a:off x="6428877" y="2395260"/>
            <a:ext cx="4297156" cy="3001788"/>
          </a:xfrm>
          <a:prstGeom prst="rect">
            <a:avLst/>
          </a:prstGeom>
          <a:noFill/>
          <a:ln>
            <a:noFill/>
          </a:ln>
        </p:spPr>
      </p:pic>
      <p:sp>
        <p:nvSpPr>
          <p:cNvPr id="319" name="Google Shape;319;g37644050ab6_1_140"/>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逕向速度介紹</a:t>
            </a:r>
            <a:endParaRPr/>
          </a:p>
        </p:txBody>
      </p:sp>
      <p:graphicFrame>
        <p:nvGraphicFramePr>
          <p:cNvPr id="320" name="Google Shape;320;g37644050ab6_1_140"/>
          <p:cNvGraphicFramePr/>
          <p:nvPr/>
        </p:nvGraphicFramePr>
        <p:xfrm>
          <a:off x="8438175" y="5382639"/>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solidFill>
                      <a:srgbClr val="FF0000"/>
                    </a:solidFill>
                  </a:tcPr>
                </a:tc>
                <a:extLst>
                  <a:ext uri="{0D108BD9-81ED-4DB2-BD59-A6C34878D82A}">
                    <a16:rowId xmlns:a16="http://schemas.microsoft.com/office/drawing/2014/main" val="10000"/>
                  </a:ext>
                </a:extLst>
              </a:tr>
            </a:tbl>
          </a:graphicData>
        </a:graphic>
      </p:graphicFrame>
      <p:sp>
        <p:nvSpPr>
          <p:cNvPr id="321" name="Google Shape;321;g37644050ab6_1_140"/>
          <p:cNvSpPr txBox="1"/>
          <p:nvPr/>
        </p:nvSpPr>
        <p:spPr>
          <a:xfrm>
            <a:off x="9240676" y="5343647"/>
            <a:ext cx="765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Radar</a:t>
            </a:r>
            <a:endParaRPr sz="1800">
              <a:solidFill>
                <a:schemeClr val="dk1"/>
              </a:solidFill>
              <a:latin typeface="Calibri"/>
              <a:ea typeface="Calibri"/>
              <a:cs typeface="Calibri"/>
              <a:sym typeface="Calibri"/>
            </a:endParaRPr>
          </a:p>
        </p:txBody>
      </p:sp>
      <p:sp>
        <p:nvSpPr>
          <p:cNvPr id="322" name="Google Shape;322;g37644050ab6_1_140"/>
          <p:cNvSpPr/>
          <p:nvPr/>
        </p:nvSpPr>
        <p:spPr>
          <a:xfrm rot="10800000">
            <a:off x="8840484" y="5397136"/>
            <a:ext cx="369600" cy="2658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23" name="Google Shape;323;g37644050ab6_1_140"/>
          <p:cNvSpPr/>
          <p:nvPr/>
        </p:nvSpPr>
        <p:spPr>
          <a:xfrm rot="2565691">
            <a:off x="6226188" y="4552952"/>
            <a:ext cx="2460276" cy="231819"/>
          </a:xfrm>
          <a:prstGeom prst="lef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24" name="Google Shape;324;g37644050ab6_1_140"/>
          <p:cNvSpPr txBox="1"/>
          <p:nvPr/>
        </p:nvSpPr>
        <p:spPr>
          <a:xfrm>
            <a:off x="6663959" y="4611595"/>
            <a:ext cx="76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64cm</a:t>
            </a:r>
            <a:endParaRPr sz="1800">
              <a:solidFill>
                <a:schemeClr val="dk1"/>
              </a:solidFill>
              <a:latin typeface="Calibri"/>
              <a:ea typeface="Calibri"/>
              <a:cs typeface="Calibri"/>
              <a:sym typeface="Calibri"/>
            </a:endParaRPr>
          </a:p>
        </p:txBody>
      </p:sp>
      <p:graphicFrame>
        <p:nvGraphicFramePr>
          <p:cNvPr id="325" name="Google Shape;325;g37644050ab6_1_140"/>
          <p:cNvGraphicFramePr/>
          <p:nvPr/>
        </p:nvGraphicFramePr>
        <p:xfrm>
          <a:off x="10007764" y="3069499"/>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326" name="Google Shape;326;g37644050ab6_1_140"/>
          <p:cNvSpPr txBox="1"/>
          <p:nvPr/>
        </p:nvSpPr>
        <p:spPr>
          <a:xfrm>
            <a:off x="10074343" y="2683923"/>
            <a:ext cx="845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Object</a:t>
            </a:r>
            <a:endParaRPr sz="1800">
              <a:solidFill>
                <a:schemeClr val="dk1"/>
              </a:solidFill>
              <a:latin typeface="Calibri"/>
              <a:ea typeface="Calibri"/>
              <a:cs typeface="Calibri"/>
              <a:sym typeface="Calibri"/>
            </a:endParaRPr>
          </a:p>
        </p:txBody>
      </p:sp>
      <p:sp>
        <p:nvSpPr>
          <p:cNvPr id="327" name="Google Shape;327;g37644050ab6_1_140"/>
          <p:cNvSpPr/>
          <p:nvPr/>
        </p:nvSpPr>
        <p:spPr>
          <a:xfrm rot="-8920476">
            <a:off x="9359250" y="2942545"/>
            <a:ext cx="774383" cy="265897"/>
          </a:xfrm>
          <a:prstGeom prst="rightArrow">
            <a:avLst>
              <a:gd name="adj1" fmla="val 50000"/>
              <a:gd name="adj2" fmla="val 50000"/>
            </a:avLst>
          </a:prstGeom>
          <a:solidFill>
            <a:srgbClr val="54813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328" name="Google Shape;328;g37644050ab6_1_140"/>
          <p:cNvSpPr/>
          <p:nvPr/>
        </p:nvSpPr>
        <p:spPr>
          <a:xfrm rot="7880040">
            <a:off x="9608214" y="3339095"/>
            <a:ext cx="524190" cy="265708"/>
          </a:xfrm>
          <a:prstGeom prst="rightArrow">
            <a:avLst>
              <a:gd name="adj1" fmla="val 50000"/>
              <a:gd name="adj2" fmla="val 50000"/>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29" name="Google Shape;329;g37644050ab6_1_140"/>
          <p:cNvSpPr/>
          <p:nvPr/>
        </p:nvSpPr>
        <p:spPr>
          <a:xfrm rot="10800000">
            <a:off x="9167073" y="3105096"/>
            <a:ext cx="927600" cy="265800"/>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graphicFrame>
        <p:nvGraphicFramePr>
          <p:cNvPr id="330" name="Google Shape;330;g37644050ab6_1_140"/>
          <p:cNvGraphicFramePr/>
          <p:nvPr/>
        </p:nvGraphicFramePr>
        <p:xfrm>
          <a:off x="8478355" y="3110164"/>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331" name="Google Shape;331;g37644050ab6_1_140"/>
          <p:cNvSpPr/>
          <p:nvPr/>
        </p:nvSpPr>
        <p:spPr>
          <a:xfrm rot="10800000">
            <a:off x="7675355" y="2980468"/>
            <a:ext cx="902100" cy="265800"/>
          </a:xfrm>
          <a:prstGeom prst="rightArrow">
            <a:avLst>
              <a:gd name="adj1" fmla="val 50000"/>
              <a:gd name="adj2" fmla="val 50000"/>
            </a:avLst>
          </a:prstGeom>
          <a:solidFill>
            <a:srgbClr val="54813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332" name="Google Shape;332;g37644050ab6_1_140"/>
          <p:cNvSpPr/>
          <p:nvPr/>
        </p:nvSpPr>
        <p:spPr>
          <a:xfrm rot="10800000">
            <a:off x="7675355" y="3145762"/>
            <a:ext cx="902100" cy="265800"/>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graphicFrame>
        <p:nvGraphicFramePr>
          <p:cNvPr id="333" name="Google Shape;333;g37644050ab6_1_140"/>
          <p:cNvGraphicFramePr/>
          <p:nvPr/>
        </p:nvGraphicFramePr>
        <p:xfrm>
          <a:off x="6924392" y="3123561"/>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334" name="Google Shape;334;g37644050ab6_1_140"/>
          <p:cNvSpPr/>
          <p:nvPr/>
        </p:nvSpPr>
        <p:spPr>
          <a:xfrm rot="8511443">
            <a:off x="6360738" y="3370759"/>
            <a:ext cx="726659" cy="265804"/>
          </a:xfrm>
          <a:prstGeom prst="rightArrow">
            <a:avLst>
              <a:gd name="adj1" fmla="val 50000"/>
              <a:gd name="adj2" fmla="val 50000"/>
            </a:avLst>
          </a:prstGeom>
          <a:solidFill>
            <a:srgbClr val="54813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335" name="Google Shape;335;g37644050ab6_1_140"/>
          <p:cNvSpPr/>
          <p:nvPr/>
        </p:nvSpPr>
        <p:spPr>
          <a:xfrm rot="-7523805">
            <a:off x="6545934" y="2951798"/>
            <a:ext cx="567127" cy="265708"/>
          </a:xfrm>
          <a:prstGeom prst="rightArrow">
            <a:avLst>
              <a:gd name="adj1" fmla="val 50000"/>
              <a:gd name="adj2" fmla="val 50000"/>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36" name="Google Shape;336;g37644050ab6_1_140"/>
          <p:cNvSpPr/>
          <p:nvPr/>
        </p:nvSpPr>
        <p:spPr>
          <a:xfrm rot="10800000">
            <a:off x="6095893" y="3159160"/>
            <a:ext cx="927600" cy="265800"/>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337" name="Google Shape;337;g37644050ab6_1_140"/>
          <p:cNvSpPr txBox="1"/>
          <p:nvPr/>
        </p:nvSpPr>
        <p:spPr>
          <a:xfrm>
            <a:off x="7402754" y="5801385"/>
            <a:ext cx="2423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逕向速度變化示意圖</a:t>
            </a:r>
            <a:endParaRPr>
              <a:latin typeface="Calibri"/>
              <a:ea typeface="Calibri"/>
              <a:cs typeface="Calibri"/>
              <a:sym typeface="Calibri"/>
            </a:endParaRPr>
          </a:p>
        </p:txBody>
      </p:sp>
      <p:sp>
        <p:nvSpPr>
          <p:cNvPr id="338" name="Google Shape;338;g37644050ab6_1_140"/>
          <p:cNvSpPr txBox="1"/>
          <p:nvPr/>
        </p:nvSpPr>
        <p:spPr>
          <a:xfrm>
            <a:off x="5429238" y="3100206"/>
            <a:ext cx="84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10 m/s</a:t>
            </a:r>
            <a:endParaRPr sz="1600">
              <a:solidFill>
                <a:schemeClr val="dk1"/>
              </a:solidFill>
              <a:latin typeface="Calibri"/>
              <a:ea typeface="Calibri"/>
              <a:cs typeface="Calibri"/>
              <a:sym typeface="Calibri"/>
            </a:endParaRPr>
          </a:p>
        </p:txBody>
      </p:sp>
      <p:sp>
        <p:nvSpPr>
          <p:cNvPr id="339" name="Google Shape;339;g37644050ab6_1_140"/>
          <p:cNvSpPr txBox="1"/>
          <p:nvPr/>
        </p:nvSpPr>
        <p:spPr>
          <a:xfrm>
            <a:off x="7804740" y="3274660"/>
            <a:ext cx="84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10 m/s</a:t>
            </a:r>
            <a:endParaRPr sz="1600">
              <a:solidFill>
                <a:schemeClr val="dk1"/>
              </a:solidFill>
              <a:latin typeface="Calibri"/>
              <a:ea typeface="Calibri"/>
              <a:cs typeface="Calibri"/>
              <a:sym typeface="Calibri"/>
            </a:endParaRPr>
          </a:p>
        </p:txBody>
      </p:sp>
      <p:sp>
        <p:nvSpPr>
          <p:cNvPr id="340" name="Google Shape;340;g37644050ab6_1_140"/>
          <p:cNvSpPr txBox="1"/>
          <p:nvPr/>
        </p:nvSpPr>
        <p:spPr>
          <a:xfrm>
            <a:off x="8766576" y="2849844"/>
            <a:ext cx="84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10 m/s</a:t>
            </a:r>
            <a:endParaRPr sz="1600">
              <a:solidFill>
                <a:schemeClr val="dk1"/>
              </a:solidFill>
              <a:latin typeface="Calibri"/>
              <a:ea typeface="Calibri"/>
              <a:cs typeface="Calibri"/>
              <a:sym typeface="Calibri"/>
            </a:endParaRPr>
          </a:p>
        </p:txBody>
      </p:sp>
      <p:sp>
        <p:nvSpPr>
          <p:cNvPr id="341" name="Google Shape;341;g37644050ab6_1_140"/>
          <p:cNvSpPr txBox="1"/>
          <p:nvPr/>
        </p:nvSpPr>
        <p:spPr>
          <a:xfrm>
            <a:off x="6328101" y="2977982"/>
            <a:ext cx="21957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60°</a:t>
            </a:r>
            <a:endParaRPr sz="1400">
              <a:solidFill>
                <a:srgbClr val="000000"/>
              </a:solidFill>
              <a:latin typeface="Calibri"/>
              <a:ea typeface="Calibri"/>
              <a:cs typeface="Calibri"/>
              <a:sym typeface="Calibri"/>
            </a:endParaRPr>
          </a:p>
        </p:txBody>
      </p:sp>
      <p:sp>
        <p:nvSpPr>
          <p:cNvPr id="342" name="Google Shape;342;g37644050ab6_1_140"/>
          <p:cNvSpPr txBox="1"/>
          <p:nvPr/>
        </p:nvSpPr>
        <p:spPr>
          <a:xfrm>
            <a:off x="6363244" y="2520863"/>
            <a:ext cx="84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5 m/s</a:t>
            </a:r>
            <a:endParaRPr sz="1600">
              <a:solidFill>
                <a:schemeClr val="dk1"/>
              </a:solidFill>
              <a:latin typeface="Calibri"/>
              <a:ea typeface="Calibri"/>
              <a:cs typeface="Calibri"/>
              <a:sym typeface="Calibri"/>
            </a:endParaRPr>
          </a:p>
        </p:txBody>
      </p:sp>
      <p:sp>
        <p:nvSpPr>
          <p:cNvPr id="343" name="Google Shape;343;g37644050ab6_1_140"/>
          <p:cNvSpPr txBox="1"/>
          <p:nvPr/>
        </p:nvSpPr>
        <p:spPr>
          <a:xfrm>
            <a:off x="9497298" y="3238863"/>
            <a:ext cx="489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60°</a:t>
            </a:r>
            <a:endParaRPr sz="1400">
              <a:solidFill>
                <a:srgbClr val="000000"/>
              </a:solidFill>
              <a:latin typeface="Calibri"/>
              <a:ea typeface="Calibri"/>
              <a:cs typeface="Calibri"/>
              <a:sym typeface="Calibri"/>
            </a:endParaRPr>
          </a:p>
        </p:txBody>
      </p:sp>
      <p:sp>
        <p:nvSpPr>
          <p:cNvPr id="344" name="Google Shape;344;g37644050ab6_1_140"/>
          <p:cNvSpPr txBox="1"/>
          <p:nvPr/>
        </p:nvSpPr>
        <p:spPr>
          <a:xfrm>
            <a:off x="9305933" y="3630089"/>
            <a:ext cx="84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5 m/s</a:t>
            </a:r>
            <a:endParaRPr sz="1600">
              <a:solidFill>
                <a:schemeClr val="dk1"/>
              </a:solidFill>
              <a:latin typeface="Calibri"/>
              <a:ea typeface="Calibri"/>
              <a:cs typeface="Calibri"/>
              <a:sym typeface="Calibri"/>
            </a:endParaRPr>
          </a:p>
        </p:txBody>
      </p:sp>
      <p:sp>
        <p:nvSpPr>
          <p:cNvPr id="345" name="Google Shape;345;g37644050ab6_1_140"/>
          <p:cNvSpPr/>
          <p:nvPr/>
        </p:nvSpPr>
        <p:spPr>
          <a:xfrm rot="10800000">
            <a:off x="10219701" y="4243610"/>
            <a:ext cx="734100" cy="265800"/>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346" name="Google Shape;346;g37644050ab6_1_140"/>
          <p:cNvSpPr/>
          <p:nvPr/>
        </p:nvSpPr>
        <p:spPr>
          <a:xfrm rot="10800000">
            <a:off x="10219699" y="4605128"/>
            <a:ext cx="734100" cy="265800"/>
          </a:xfrm>
          <a:prstGeom prst="rightArrow">
            <a:avLst>
              <a:gd name="adj1" fmla="val 50000"/>
              <a:gd name="adj2" fmla="val 50000"/>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47" name="Google Shape;347;g37644050ab6_1_140"/>
          <p:cNvSpPr/>
          <p:nvPr/>
        </p:nvSpPr>
        <p:spPr>
          <a:xfrm rot="10800000">
            <a:off x="10219699" y="4966646"/>
            <a:ext cx="734100" cy="265800"/>
          </a:xfrm>
          <a:prstGeom prst="rightArrow">
            <a:avLst>
              <a:gd name="adj1" fmla="val 50000"/>
              <a:gd name="adj2" fmla="val 50000"/>
            </a:avLst>
          </a:prstGeom>
          <a:solidFill>
            <a:srgbClr val="54813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348" name="Google Shape;348;g37644050ab6_1_140"/>
          <p:cNvSpPr txBox="1"/>
          <p:nvPr/>
        </p:nvSpPr>
        <p:spPr>
          <a:xfrm>
            <a:off x="10953799" y="4135009"/>
            <a:ext cx="12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運動速度</a:t>
            </a:r>
            <a:endParaRPr sz="1800">
              <a:solidFill>
                <a:schemeClr val="dk1"/>
              </a:solidFill>
              <a:latin typeface="Calibri"/>
              <a:ea typeface="Calibri"/>
              <a:cs typeface="Calibri"/>
              <a:sym typeface="Calibri"/>
            </a:endParaRPr>
          </a:p>
        </p:txBody>
      </p:sp>
      <p:sp>
        <p:nvSpPr>
          <p:cNvPr id="349" name="Google Shape;349;g37644050ab6_1_140"/>
          <p:cNvSpPr txBox="1"/>
          <p:nvPr/>
        </p:nvSpPr>
        <p:spPr>
          <a:xfrm>
            <a:off x="10953799" y="4542622"/>
            <a:ext cx="12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逕向速度</a:t>
            </a:r>
            <a:endParaRPr sz="1800">
              <a:solidFill>
                <a:schemeClr val="dk1"/>
              </a:solidFill>
              <a:latin typeface="Calibri"/>
              <a:ea typeface="Calibri"/>
              <a:cs typeface="Calibri"/>
              <a:sym typeface="Calibri"/>
            </a:endParaRPr>
          </a:p>
        </p:txBody>
      </p:sp>
      <p:sp>
        <p:nvSpPr>
          <p:cNvPr id="350" name="Google Shape;350;g37644050ab6_1_140"/>
          <p:cNvSpPr txBox="1"/>
          <p:nvPr/>
        </p:nvSpPr>
        <p:spPr>
          <a:xfrm>
            <a:off x="10953799" y="4933344"/>
            <a:ext cx="12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切線速度</a:t>
            </a:r>
            <a:endParaRPr sz="1800">
              <a:solidFill>
                <a:schemeClr val="dk1"/>
              </a:solidFill>
              <a:latin typeface="Calibri"/>
              <a:ea typeface="Calibri"/>
              <a:cs typeface="Calibri"/>
              <a:sym typeface="Calibri"/>
            </a:endParaRPr>
          </a:p>
        </p:txBody>
      </p:sp>
      <p:sp>
        <p:nvSpPr>
          <p:cNvPr id="351" name="Google Shape;351;g37644050ab6_1_140"/>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37644050ab6_1_177"/>
          <p:cNvSpPr/>
          <p:nvPr/>
        </p:nvSpPr>
        <p:spPr>
          <a:xfrm>
            <a:off x="411980" y="3479343"/>
            <a:ext cx="11657100" cy="8391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57" name="Google Shape;357;g37644050ab6_1_177"/>
          <p:cNvSpPr/>
          <p:nvPr/>
        </p:nvSpPr>
        <p:spPr>
          <a:xfrm>
            <a:off x="9416237" y="2648178"/>
            <a:ext cx="2058300" cy="2550900"/>
          </a:xfrm>
          <a:prstGeom prst="roundRect">
            <a:avLst>
              <a:gd name="adj" fmla="val 16667"/>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58" name="Google Shape;358;g37644050ab6_1_177"/>
          <p:cNvSpPr/>
          <p:nvPr/>
        </p:nvSpPr>
        <p:spPr>
          <a:xfrm>
            <a:off x="7164439" y="2627787"/>
            <a:ext cx="1868100" cy="2550900"/>
          </a:xfrm>
          <a:prstGeom prst="roundRect">
            <a:avLst>
              <a:gd name="adj" fmla="val 16667"/>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59" name="Google Shape;359;g37644050ab6_1_177"/>
          <p:cNvSpPr/>
          <p:nvPr/>
        </p:nvSpPr>
        <p:spPr>
          <a:xfrm>
            <a:off x="5059860" y="2618282"/>
            <a:ext cx="1868100" cy="2550900"/>
          </a:xfrm>
          <a:prstGeom prst="roundRect">
            <a:avLst>
              <a:gd name="adj" fmla="val 16667"/>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60" name="Google Shape;360;g37644050ab6_1_177"/>
          <p:cNvSpPr/>
          <p:nvPr/>
        </p:nvSpPr>
        <p:spPr>
          <a:xfrm>
            <a:off x="2983651" y="2627787"/>
            <a:ext cx="1868100" cy="2550900"/>
          </a:xfrm>
          <a:prstGeom prst="roundRect">
            <a:avLst>
              <a:gd name="adj" fmla="val 16667"/>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61" name="Google Shape;361;g37644050ab6_1_177"/>
          <p:cNvSpPr/>
          <p:nvPr/>
        </p:nvSpPr>
        <p:spPr>
          <a:xfrm>
            <a:off x="754708" y="2618282"/>
            <a:ext cx="1868100" cy="2550900"/>
          </a:xfrm>
          <a:prstGeom prst="roundRect">
            <a:avLst>
              <a:gd name="adj" fmla="val 16667"/>
            </a:avLst>
          </a:prstGeom>
          <a:solidFill>
            <a:srgbClr val="D8E2F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62" name="Google Shape;362;g37644050ab6_1_177"/>
          <p:cNvSpPr/>
          <p:nvPr/>
        </p:nvSpPr>
        <p:spPr>
          <a:xfrm rot="-3735468">
            <a:off x="2132063" y="4227416"/>
            <a:ext cx="293881" cy="275089"/>
          </a:xfrm>
          <a:prstGeom prst="arc">
            <a:avLst>
              <a:gd name="adj1" fmla="val 16200000"/>
              <a:gd name="adj2" fmla="val 152320"/>
            </a:avLst>
          </a:prstGeom>
          <a:noFill/>
          <a:ln w="1905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363" name="Google Shape;363;g37644050ab6_1_177"/>
          <p:cNvCxnSpPr/>
          <p:nvPr/>
        </p:nvCxnSpPr>
        <p:spPr>
          <a:xfrm flipH="1">
            <a:off x="2362263" y="2846521"/>
            <a:ext cx="8100" cy="2113500"/>
          </a:xfrm>
          <a:prstGeom prst="straightConnector1">
            <a:avLst/>
          </a:prstGeom>
          <a:noFill/>
          <a:ln w="28575" cap="flat" cmpd="sng">
            <a:solidFill>
              <a:srgbClr val="ACB8CA"/>
            </a:solidFill>
            <a:prstDash val="solid"/>
            <a:miter lim="800000"/>
            <a:headEnd type="none" w="sm" len="sm"/>
            <a:tailEnd type="none" w="sm" len="sm"/>
          </a:ln>
        </p:spPr>
      </p:cxnSp>
      <p:sp>
        <p:nvSpPr>
          <p:cNvPr id="364" name="Google Shape;364;g37644050ab6_1_177"/>
          <p:cNvSpPr/>
          <p:nvPr/>
        </p:nvSpPr>
        <p:spPr>
          <a:xfrm>
            <a:off x="1893097" y="4492511"/>
            <a:ext cx="611400" cy="467400"/>
          </a:xfrm>
          <a:prstGeom prst="rect">
            <a:avLst/>
          </a:prstGeom>
          <a:solidFill>
            <a:srgbClr val="F7CAA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65" name="Google Shape;365;g37644050ab6_1_177"/>
          <p:cNvSpPr txBox="1">
            <a:spLocks noGrp="1"/>
          </p:cNvSpPr>
          <p:nvPr>
            <p:ph type="title"/>
          </p:nvPr>
        </p:nvSpPr>
        <p:spPr>
          <a:xfrm>
            <a:off x="551839" y="231656"/>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zh-TW" altLang="en-US"/>
              <a:t>雷達的</a:t>
            </a:r>
            <a:r>
              <a:rPr lang="en-US" err="1"/>
              <a:t>入射角</a:t>
            </a:r>
            <a:endParaRPr/>
          </a:p>
        </p:txBody>
      </p:sp>
      <p:sp>
        <p:nvSpPr>
          <p:cNvPr id="366" name="Google Shape;366;g37644050ab6_1_177"/>
          <p:cNvSpPr/>
          <p:nvPr/>
        </p:nvSpPr>
        <p:spPr>
          <a:xfrm rot="10800000">
            <a:off x="1908659" y="4492609"/>
            <a:ext cx="251100" cy="276900"/>
          </a:xfrm>
          <a:prstGeom prst="triangle">
            <a:avLst>
              <a:gd name="adj" fmla="val 50000"/>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67" name="Google Shape;367;g37644050ab6_1_177"/>
          <p:cNvSpPr txBox="1"/>
          <p:nvPr/>
        </p:nvSpPr>
        <p:spPr>
          <a:xfrm>
            <a:off x="1846778" y="4723344"/>
            <a:ext cx="718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TX    RX</a:t>
            </a:r>
            <a:endParaRPr sz="1200">
              <a:solidFill>
                <a:schemeClr val="dk1"/>
              </a:solidFill>
              <a:latin typeface="Calibri"/>
              <a:ea typeface="Calibri"/>
              <a:cs typeface="Calibri"/>
              <a:sym typeface="Calibri"/>
            </a:endParaRPr>
          </a:p>
        </p:txBody>
      </p:sp>
      <p:sp>
        <p:nvSpPr>
          <p:cNvPr id="368" name="Google Shape;368;g37644050ab6_1_177"/>
          <p:cNvSpPr/>
          <p:nvPr/>
        </p:nvSpPr>
        <p:spPr>
          <a:xfrm>
            <a:off x="2059977" y="3868093"/>
            <a:ext cx="306600" cy="369300"/>
          </a:xfrm>
          <a:prstGeom prst="rect">
            <a:avLst/>
          </a:prstGeom>
          <a:blipFill rotWithShape="1">
            <a:blip r:embed="rId3">
              <a:alphaModFix/>
            </a:blip>
            <a:stretch>
              <a:fillRect l="-5999" r="-15998" b="-131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369" name="Google Shape;369;g37644050ab6_1_177"/>
          <p:cNvSpPr txBox="1"/>
          <p:nvPr/>
        </p:nvSpPr>
        <p:spPr>
          <a:xfrm>
            <a:off x="4289331" y="5579711"/>
            <a:ext cx="3417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物體從左到右到達角變化示意圖</a:t>
            </a:r>
            <a:endParaRPr>
              <a:latin typeface="Calibri"/>
              <a:ea typeface="Calibri"/>
              <a:cs typeface="Calibri"/>
              <a:sym typeface="Calibri"/>
            </a:endParaRPr>
          </a:p>
        </p:txBody>
      </p:sp>
      <p:sp>
        <p:nvSpPr>
          <p:cNvPr id="370" name="Google Shape;370;g37644050ab6_1_177"/>
          <p:cNvSpPr/>
          <p:nvPr/>
        </p:nvSpPr>
        <p:spPr>
          <a:xfrm rot="10800000">
            <a:off x="2229139" y="4492609"/>
            <a:ext cx="251100" cy="276900"/>
          </a:xfrm>
          <a:prstGeom prst="triangle">
            <a:avLst>
              <a:gd name="adj" fmla="val 50000"/>
            </a:avLst>
          </a:prstGeom>
          <a:solidFill>
            <a:srgbClr val="9CC2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cxnSp>
        <p:nvCxnSpPr>
          <p:cNvPr id="371" name="Google Shape;371;g37644050ab6_1_177"/>
          <p:cNvCxnSpPr>
            <a:endCxn id="370" idx="3"/>
          </p:cNvCxnSpPr>
          <p:nvPr/>
        </p:nvCxnSpPr>
        <p:spPr>
          <a:xfrm>
            <a:off x="1104289" y="3239809"/>
            <a:ext cx="1250400" cy="1252800"/>
          </a:xfrm>
          <a:prstGeom prst="straightConnector1">
            <a:avLst/>
          </a:prstGeom>
          <a:noFill/>
          <a:ln w="28575" cap="flat" cmpd="sng">
            <a:solidFill>
              <a:srgbClr val="FF0000"/>
            </a:solidFill>
            <a:prstDash val="solid"/>
            <a:miter lim="800000"/>
            <a:headEnd type="none" w="sm" len="sm"/>
            <a:tailEnd type="triangle" w="med" len="med"/>
          </a:ln>
        </p:spPr>
      </p:cxnSp>
      <p:cxnSp>
        <p:nvCxnSpPr>
          <p:cNvPr id="372" name="Google Shape;372;g37644050ab6_1_177"/>
          <p:cNvCxnSpPr>
            <a:stCxn id="366" idx="3"/>
          </p:cNvCxnSpPr>
          <p:nvPr/>
        </p:nvCxnSpPr>
        <p:spPr>
          <a:xfrm rot="10800000">
            <a:off x="1100609" y="3239809"/>
            <a:ext cx="933600" cy="1252800"/>
          </a:xfrm>
          <a:prstGeom prst="straightConnector1">
            <a:avLst/>
          </a:prstGeom>
          <a:noFill/>
          <a:ln w="28575" cap="flat" cmpd="sng">
            <a:solidFill>
              <a:schemeClr val="accent1"/>
            </a:solidFill>
            <a:prstDash val="solid"/>
            <a:miter lim="800000"/>
            <a:headEnd type="none" w="sm" len="sm"/>
            <a:tailEnd type="triangle" w="med" len="med"/>
          </a:ln>
        </p:spPr>
      </p:cxnSp>
      <p:graphicFrame>
        <p:nvGraphicFramePr>
          <p:cNvPr id="373" name="Google Shape;373;g37644050ab6_1_177"/>
          <p:cNvGraphicFramePr/>
          <p:nvPr/>
        </p:nvGraphicFramePr>
        <p:xfrm>
          <a:off x="816255" y="2955291"/>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374" name="Google Shape;374;g37644050ab6_1_177"/>
          <p:cNvSpPr/>
          <p:nvPr/>
        </p:nvSpPr>
        <p:spPr>
          <a:xfrm rot="-3736186">
            <a:off x="4304426" y="4227381"/>
            <a:ext cx="197933" cy="217257"/>
          </a:xfrm>
          <a:prstGeom prst="arc">
            <a:avLst>
              <a:gd name="adj1" fmla="val 16200000"/>
              <a:gd name="adj2" fmla="val 152320"/>
            </a:avLst>
          </a:prstGeom>
          <a:noFill/>
          <a:ln w="1905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375" name="Google Shape;375;g37644050ab6_1_177"/>
          <p:cNvCxnSpPr/>
          <p:nvPr/>
        </p:nvCxnSpPr>
        <p:spPr>
          <a:xfrm flipH="1">
            <a:off x="4438829" y="2846521"/>
            <a:ext cx="8100" cy="2113500"/>
          </a:xfrm>
          <a:prstGeom prst="straightConnector1">
            <a:avLst/>
          </a:prstGeom>
          <a:noFill/>
          <a:ln w="28575" cap="flat" cmpd="sng">
            <a:solidFill>
              <a:srgbClr val="ACB8CA"/>
            </a:solidFill>
            <a:prstDash val="solid"/>
            <a:miter lim="800000"/>
            <a:headEnd type="none" w="sm" len="sm"/>
            <a:tailEnd type="none" w="sm" len="sm"/>
          </a:ln>
        </p:spPr>
      </p:cxnSp>
      <p:sp>
        <p:nvSpPr>
          <p:cNvPr id="376" name="Google Shape;376;g37644050ab6_1_177"/>
          <p:cNvSpPr/>
          <p:nvPr/>
        </p:nvSpPr>
        <p:spPr>
          <a:xfrm>
            <a:off x="3969664" y="4492511"/>
            <a:ext cx="611400" cy="467400"/>
          </a:xfrm>
          <a:prstGeom prst="rect">
            <a:avLst/>
          </a:prstGeom>
          <a:solidFill>
            <a:srgbClr val="F7CAA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77" name="Google Shape;377;g37644050ab6_1_177"/>
          <p:cNvSpPr/>
          <p:nvPr/>
        </p:nvSpPr>
        <p:spPr>
          <a:xfrm rot="10800000">
            <a:off x="3985226" y="4492609"/>
            <a:ext cx="251100" cy="276900"/>
          </a:xfrm>
          <a:prstGeom prst="triangle">
            <a:avLst>
              <a:gd name="adj" fmla="val 50000"/>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78" name="Google Shape;378;g37644050ab6_1_177"/>
          <p:cNvSpPr txBox="1"/>
          <p:nvPr/>
        </p:nvSpPr>
        <p:spPr>
          <a:xfrm>
            <a:off x="3923343" y="4723344"/>
            <a:ext cx="718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TX    RX</a:t>
            </a:r>
            <a:endParaRPr sz="1200">
              <a:solidFill>
                <a:schemeClr val="dk1"/>
              </a:solidFill>
              <a:latin typeface="Calibri"/>
              <a:ea typeface="Calibri"/>
              <a:cs typeface="Calibri"/>
              <a:sym typeface="Calibri"/>
            </a:endParaRPr>
          </a:p>
        </p:txBody>
      </p:sp>
      <p:sp>
        <p:nvSpPr>
          <p:cNvPr id="379" name="Google Shape;379;g37644050ab6_1_177"/>
          <p:cNvSpPr/>
          <p:nvPr/>
        </p:nvSpPr>
        <p:spPr>
          <a:xfrm rot="10800000">
            <a:off x="4305706" y="4492609"/>
            <a:ext cx="251100" cy="276900"/>
          </a:xfrm>
          <a:prstGeom prst="triangle">
            <a:avLst>
              <a:gd name="adj" fmla="val 50000"/>
            </a:avLst>
          </a:prstGeom>
          <a:solidFill>
            <a:srgbClr val="9CC2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cxnSp>
        <p:nvCxnSpPr>
          <p:cNvPr id="380" name="Google Shape;380;g37644050ab6_1_177"/>
          <p:cNvCxnSpPr>
            <a:endCxn id="379" idx="3"/>
          </p:cNvCxnSpPr>
          <p:nvPr/>
        </p:nvCxnSpPr>
        <p:spPr>
          <a:xfrm>
            <a:off x="3605356" y="3247609"/>
            <a:ext cx="825900" cy="1245000"/>
          </a:xfrm>
          <a:prstGeom prst="straightConnector1">
            <a:avLst/>
          </a:prstGeom>
          <a:noFill/>
          <a:ln w="28575" cap="flat" cmpd="sng">
            <a:solidFill>
              <a:srgbClr val="FF0000"/>
            </a:solidFill>
            <a:prstDash val="solid"/>
            <a:miter lim="800000"/>
            <a:headEnd type="none" w="sm" len="sm"/>
            <a:tailEnd type="triangle" w="med" len="med"/>
          </a:ln>
        </p:spPr>
      </p:cxnSp>
      <p:cxnSp>
        <p:nvCxnSpPr>
          <p:cNvPr id="381" name="Google Shape;381;g37644050ab6_1_177"/>
          <p:cNvCxnSpPr>
            <a:stCxn id="377" idx="3"/>
          </p:cNvCxnSpPr>
          <p:nvPr/>
        </p:nvCxnSpPr>
        <p:spPr>
          <a:xfrm rot="10800000">
            <a:off x="3612176" y="3247609"/>
            <a:ext cx="498600" cy="1245000"/>
          </a:xfrm>
          <a:prstGeom prst="straightConnector1">
            <a:avLst/>
          </a:prstGeom>
          <a:noFill/>
          <a:ln w="28575" cap="flat" cmpd="sng">
            <a:solidFill>
              <a:schemeClr val="accent1"/>
            </a:solidFill>
            <a:prstDash val="solid"/>
            <a:miter lim="800000"/>
            <a:headEnd type="none" w="sm" len="sm"/>
            <a:tailEnd type="triangle" w="med" len="med"/>
          </a:ln>
        </p:spPr>
      </p:cxnSp>
      <p:graphicFrame>
        <p:nvGraphicFramePr>
          <p:cNvPr id="382" name="Google Shape;382;g37644050ab6_1_177"/>
          <p:cNvGraphicFramePr/>
          <p:nvPr/>
        </p:nvGraphicFramePr>
        <p:xfrm>
          <a:off x="3316716" y="2951736"/>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cxnSp>
        <p:nvCxnSpPr>
          <p:cNvPr id="383" name="Google Shape;383;g37644050ab6_1_177"/>
          <p:cNvCxnSpPr/>
          <p:nvPr/>
        </p:nvCxnSpPr>
        <p:spPr>
          <a:xfrm flipH="1">
            <a:off x="6114001" y="2846521"/>
            <a:ext cx="8100" cy="2113500"/>
          </a:xfrm>
          <a:prstGeom prst="straightConnector1">
            <a:avLst/>
          </a:prstGeom>
          <a:noFill/>
          <a:ln w="28575" cap="flat" cmpd="sng">
            <a:solidFill>
              <a:srgbClr val="ACB8CA"/>
            </a:solidFill>
            <a:prstDash val="solid"/>
            <a:miter lim="800000"/>
            <a:headEnd type="none" w="sm" len="sm"/>
            <a:tailEnd type="none" w="sm" len="sm"/>
          </a:ln>
        </p:spPr>
      </p:cxnSp>
      <p:sp>
        <p:nvSpPr>
          <p:cNvPr id="384" name="Google Shape;384;g37644050ab6_1_177"/>
          <p:cNvSpPr/>
          <p:nvPr/>
        </p:nvSpPr>
        <p:spPr>
          <a:xfrm>
            <a:off x="5644836" y="4492511"/>
            <a:ext cx="611400" cy="467400"/>
          </a:xfrm>
          <a:prstGeom prst="rect">
            <a:avLst/>
          </a:prstGeom>
          <a:solidFill>
            <a:srgbClr val="F7CAA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85" name="Google Shape;385;g37644050ab6_1_177"/>
          <p:cNvSpPr/>
          <p:nvPr/>
        </p:nvSpPr>
        <p:spPr>
          <a:xfrm rot="10800000">
            <a:off x="5660398" y="4492609"/>
            <a:ext cx="251100" cy="276900"/>
          </a:xfrm>
          <a:prstGeom prst="triangle">
            <a:avLst>
              <a:gd name="adj" fmla="val 50000"/>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86" name="Google Shape;386;g37644050ab6_1_177"/>
          <p:cNvSpPr txBox="1"/>
          <p:nvPr/>
        </p:nvSpPr>
        <p:spPr>
          <a:xfrm>
            <a:off x="5598515" y="4723344"/>
            <a:ext cx="718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TX    RX</a:t>
            </a:r>
            <a:endParaRPr sz="1200">
              <a:solidFill>
                <a:schemeClr val="dk1"/>
              </a:solidFill>
              <a:latin typeface="Calibri"/>
              <a:ea typeface="Calibri"/>
              <a:cs typeface="Calibri"/>
              <a:sym typeface="Calibri"/>
            </a:endParaRPr>
          </a:p>
        </p:txBody>
      </p:sp>
      <p:sp>
        <p:nvSpPr>
          <p:cNvPr id="387" name="Google Shape;387;g37644050ab6_1_177"/>
          <p:cNvSpPr/>
          <p:nvPr/>
        </p:nvSpPr>
        <p:spPr>
          <a:xfrm rot="10800000">
            <a:off x="5980878" y="4492609"/>
            <a:ext cx="251100" cy="276900"/>
          </a:xfrm>
          <a:prstGeom prst="triangle">
            <a:avLst>
              <a:gd name="adj" fmla="val 50000"/>
            </a:avLst>
          </a:prstGeom>
          <a:solidFill>
            <a:srgbClr val="9CC2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cxnSp>
        <p:nvCxnSpPr>
          <p:cNvPr id="388" name="Google Shape;388;g37644050ab6_1_177"/>
          <p:cNvCxnSpPr>
            <a:endCxn id="387" idx="3"/>
          </p:cNvCxnSpPr>
          <p:nvPr/>
        </p:nvCxnSpPr>
        <p:spPr>
          <a:xfrm flipH="1">
            <a:off x="6106428" y="3247609"/>
            <a:ext cx="18600" cy="1245000"/>
          </a:xfrm>
          <a:prstGeom prst="straightConnector1">
            <a:avLst/>
          </a:prstGeom>
          <a:noFill/>
          <a:ln w="28575" cap="flat" cmpd="sng">
            <a:solidFill>
              <a:srgbClr val="FF0000"/>
            </a:solidFill>
            <a:prstDash val="solid"/>
            <a:miter lim="800000"/>
            <a:headEnd type="none" w="sm" len="sm"/>
            <a:tailEnd type="triangle" w="med" len="med"/>
          </a:ln>
        </p:spPr>
      </p:cxnSp>
      <p:cxnSp>
        <p:nvCxnSpPr>
          <p:cNvPr id="389" name="Google Shape;389;g37644050ab6_1_177"/>
          <p:cNvCxnSpPr>
            <a:stCxn id="385" idx="3"/>
          </p:cNvCxnSpPr>
          <p:nvPr/>
        </p:nvCxnSpPr>
        <p:spPr>
          <a:xfrm rot="10800000" flipH="1">
            <a:off x="5785948" y="3247609"/>
            <a:ext cx="339000" cy="1245000"/>
          </a:xfrm>
          <a:prstGeom prst="straightConnector1">
            <a:avLst/>
          </a:prstGeom>
          <a:noFill/>
          <a:ln w="28575" cap="flat" cmpd="sng">
            <a:solidFill>
              <a:schemeClr val="accent1"/>
            </a:solidFill>
            <a:prstDash val="solid"/>
            <a:miter lim="800000"/>
            <a:headEnd type="none" w="sm" len="sm"/>
            <a:tailEnd type="triangle" w="med" len="med"/>
          </a:ln>
        </p:spPr>
      </p:cxnSp>
      <p:graphicFrame>
        <p:nvGraphicFramePr>
          <p:cNvPr id="390" name="Google Shape;390;g37644050ab6_1_177"/>
          <p:cNvGraphicFramePr/>
          <p:nvPr/>
        </p:nvGraphicFramePr>
        <p:xfrm>
          <a:off x="5980951" y="2959556"/>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391" name="Google Shape;391;g37644050ab6_1_177"/>
          <p:cNvSpPr/>
          <p:nvPr/>
        </p:nvSpPr>
        <p:spPr>
          <a:xfrm rot="-1507628">
            <a:off x="7660145" y="4184433"/>
            <a:ext cx="197820" cy="217412"/>
          </a:xfrm>
          <a:prstGeom prst="arc">
            <a:avLst>
              <a:gd name="adj1" fmla="val 16200000"/>
              <a:gd name="adj2" fmla="val 152320"/>
            </a:avLst>
          </a:prstGeom>
          <a:noFill/>
          <a:ln w="1905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392" name="Google Shape;392;g37644050ab6_1_177"/>
          <p:cNvCxnSpPr/>
          <p:nvPr/>
        </p:nvCxnSpPr>
        <p:spPr>
          <a:xfrm flipH="1">
            <a:off x="7722895" y="2832702"/>
            <a:ext cx="8100" cy="2113500"/>
          </a:xfrm>
          <a:prstGeom prst="straightConnector1">
            <a:avLst/>
          </a:prstGeom>
          <a:noFill/>
          <a:ln w="28575" cap="flat" cmpd="sng">
            <a:solidFill>
              <a:srgbClr val="ACB8CA"/>
            </a:solidFill>
            <a:prstDash val="solid"/>
            <a:miter lim="800000"/>
            <a:headEnd type="none" w="sm" len="sm"/>
            <a:tailEnd type="none" w="sm" len="sm"/>
          </a:ln>
        </p:spPr>
      </p:cxnSp>
      <p:sp>
        <p:nvSpPr>
          <p:cNvPr id="393" name="Google Shape;393;g37644050ab6_1_177"/>
          <p:cNvSpPr/>
          <p:nvPr/>
        </p:nvSpPr>
        <p:spPr>
          <a:xfrm>
            <a:off x="7253729" y="4478691"/>
            <a:ext cx="611400" cy="467400"/>
          </a:xfrm>
          <a:prstGeom prst="rect">
            <a:avLst/>
          </a:prstGeom>
          <a:solidFill>
            <a:srgbClr val="F7CAA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94" name="Google Shape;394;g37644050ab6_1_177"/>
          <p:cNvSpPr/>
          <p:nvPr/>
        </p:nvSpPr>
        <p:spPr>
          <a:xfrm rot="10800000">
            <a:off x="7269291" y="4478791"/>
            <a:ext cx="251100" cy="276900"/>
          </a:xfrm>
          <a:prstGeom prst="triangle">
            <a:avLst>
              <a:gd name="adj" fmla="val 50000"/>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95" name="Google Shape;395;g37644050ab6_1_177"/>
          <p:cNvSpPr txBox="1"/>
          <p:nvPr/>
        </p:nvSpPr>
        <p:spPr>
          <a:xfrm>
            <a:off x="7207410" y="4709524"/>
            <a:ext cx="718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TX    RX</a:t>
            </a:r>
            <a:endParaRPr sz="1200">
              <a:solidFill>
                <a:schemeClr val="dk1"/>
              </a:solidFill>
              <a:latin typeface="Calibri"/>
              <a:ea typeface="Calibri"/>
              <a:cs typeface="Calibri"/>
              <a:sym typeface="Calibri"/>
            </a:endParaRPr>
          </a:p>
        </p:txBody>
      </p:sp>
      <p:sp>
        <p:nvSpPr>
          <p:cNvPr id="396" name="Google Shape;396;g37644050ab6_1_177"/>
          <p:cNvSpPr/>
          <p:nvPr/>
        </p:nvSpPr>
        <p:spPr>
          <a:xfrm rot="10800000">
            <a:off x="7589771" y="4478791"/>
            <a:ext cx="251100" cy="276900"/>
          </a:xfrm>
          <a:prstGeom prst="triangle">
            <a:avLst>
              <a:gd name="adj" fmla="val 50000"/>
            </a:avLst>
          </a:prstGeom>
          <a:solidFill>
            <a:srgbClr val="9CC2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cxnSp>
        <p:nvCxnSpPr>
          <p:cNvPr id="397" name="Google Shape;397;g37644050ab6_1_177"/>
          <p:cNvCxnSpPr>
            <a:endCxn id="396" idx="3"/>
          </p:cNvCxnSpPr>
          <p:nvPr/>
        </p:nvCxnSpPr>
        <p:spPr>
          <a:xfrm flipH="1">
            <a:off x="7715321" y="3247591"/>
            <a:ext cx="745500" cy="1231200"/>
          </a:xfrm>
          <a:prstGeom prst="straightConnector1">
            <a:avLst/>
          </a:prstGeom>
          <a:noFill/>
          <a:ln w="28575" cap="flat" cmpd="sng">
            <a:solidFill>
              <a:srgbClr val="FF0000"/>
            </a:solidFill>
            <a:prstDash val="solid"/>
            <a:miter lim="800000"/>
            <a:headEnd type="none" w="sm" len="sm"/>
            <a:tailEnd type="triangle" w="med" len="med"/>
          </a:ln>
        </p:spPr>
      </p:cxnSp>
      <p:cxnSp>
        <p:nvCxnSpPr>
          <p:cNvPr id="398" name="Google Shape;398;g37644050ab6_1_177"/>
          <p:cNvCxnSpPr>
            <a:stCxn id="394" idx="3"/>
          </p:cNvCxnSpPr>
          <p:nvPr/>
        </p:nvCxnSpPr>
        <p:spPr>
          <a:xfrm rot="10800000" flipH="1">
            <a:off x="7394841" y="3239791"/>
            <a:ext cx="1065900" cy="1239000"/>
          </a:xfrm>
          <a:prstGeom prst="straightConnector1">
            <a:avLst/>
          </a:prstGeom>
          <a:noFill/>
          <a:ln w="28575" cap="flat" cmpd="sng">
            <a:solidFill>
              <a:schemeClr val="accent1"/>
            </a:solidFill>
            <a:prstDash val="solid"/>
            <a:miter lim="800000"/>
            <a:headEnd type="none" w="sm" len="sm"/>
            <a:tailEnd type="triangle" w="med" len="med"/>
          </a:ln>
        </p:spPr>
      </p:cxnSp>
      <p:graphicFrame>
        <p:nvGraphicFramePr>
          <p:cNvPr id="399" name="Google Shape;399;g37644050ab6_1_177"/>
          <p:cNvGraphicFramePr/>
          <p:nvPr/>
        </p:nvGraphicFramePr>
        <p:xfrm>
          <a:off x="8457607" y="2959556"/>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400" name="Google Shape;400;g37644050ab6_1_177"/>
          <p:cNvSpPr/>
          <p:nvPr/>
        </p:nvSpPr>
        <p:spPr>
          <a:xfrm rot="-1139547">
            <a:off x="9930384" y="4234788"/>
            <a:ext cx="253500" cy="205589"/>
          </a:xfrm>
          <a:prstGeom prst="arc">
            <a:avLst>
              <a:gd name="adj1" fmla="val 16200000"/>
              <a:gd name="adj2" fmla="val 152320"/>
            </a:avLst>
          </a:prstGeom>
          <a:noFill/>
          <a:ln w="1905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01" name="Google Shape;401;g37644050ab6_1_177"/>
          <p:cNvCxnSpPr/>
          <p:nvPr/>
        </p:nvCxnSpPr>
        <p:spPr>
          <a:xfrm flipH="1">
            <a:off x="10033064" y="2846521"/>
            <a:ext cx="8100" cy="2113500"/>
          </a:xfrm>
          <a:prstGeom prst="straightConnector1">
            <a:avLst/>
          </a:prstGeom>
          <a:noFill/>
          <a:ln w="28575" cap="flat" cmpd="sng">
            <a:solidFill>
              <a:srgbClr val="ACB8CA"/>
            </a:solidFill>
            <a:prstDash val="solid"/>
            <a:miter lim="800000"/>
            <a:headEnd type="none" w="sm" len="sm"/>
            <a:tailEnd type="none" w="sm" len="sm"/>
          </a:ln>
        </p:spPr>
      </p:cxnSp>
      <p:sp>
        <p:nvSpPr>
          <p:cNvPr id="402" name="Google Shape;402;g37644050ab6_1_177"/>
          <p:cNvSpPr/>
          <p:nvPr/>
        </p:nvSpPr>
        <p:spPr>
          <a:xfrm>
            <a:off x="9563898" y="4492511"/>
            <a:ext cx="611400" cy="467400"/>
          </a:xfrm>
          <a:prstGeom prst="rect">
            <a:avLst/>
          </a:prstGeom>
          <a:solidFill>
            <a:srgbClr val="F7CAA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03" name="Google Shape;403;g37644050ab6_1_177"/>
          <p:cNvSpPr/>
          <p:nvPr/>
        </p:nvSpPr>
        <p:spPr>
          <a:xfrm rot="10800000">
            <a:off x="9579461" y="4492609"/>
            <a:ext cx="251100" cy="276900"/>
          </a:xfrm>
          <a:prstGeom prst="triangle">
            <a:avLst>
              <a:gd name="adj" fmla="val 50000"/>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04" name="Google Shape;404;g37644050ab6_1_177"/>
          <p:cNvSpPr txBox="1"/>
          <p:nvPr/>
        </p:nvSpPr>
        <p:spPr>
          <a:xfrm>
            <a:off x="9517579" y="4723344"/>
            <a:ext cx="718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TX    RX</a:t>
            </a:r>
            <a:endParaRPr sz="1200">
              <a:solidFill>
                <a:schemeClr val="dk1"/>
              </a:solidFill>
              <a:latin typeface="Calibri"/>
              <a:ea typeface="Calibri"/>
              <a:cs typeface="Calibri"/>
              <a:sym typeface="Calibri"/>
            </a:endParaRPr>
          </a:p>
        </p:txBody>
      </p:sp>
      <p:sp>
        <p:nvSpPr>
          <p:cNvPr id="405" name="Google Shape;405;g37644050ab6_1_177"/>
          <p:cNvSpPr/>
          <p:nvPr/>
        </p:nvSpPr>
        <p:spPr>
          <a:xfrm rot="10800000">
            <a:off x="9899941" y="4492609"/>
            <a:ext cx="251100" cy="276900"/>
          </a:xfrm>
          <a:prstGeom prst="triangle">
            <a:avLst>
              <a:gd name="adj" fmla="val 50000"/>
            </a:avLst>
          </a:prstGeom>
          <a:solidFill>
            <a:srgbClr val="9CC2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cxnSp>
        <p:nvCxnSpPr>
          <p:cNvPr id="406" name="Google Shape;406;g37644050ab6_1_177"/>
          <p:cNvCxnSpPr>
            <a:endCxn id="405" idx="3"/>
          </p:cNvCxnSpPr>
          <p:nvPr/>
        </p:nvCxnSpPr>
        <p:spPr>
          <a:xfrm flipH="1">
            <a:off x="10025491" y="3247609"/>
            <a:ext cx="1032900" cy="1245000"/>
          </a:xfrm>
          <a:prstGeom prst="straightConnector1">
            <a:avLst/>
          </a:prstGeom>
          <a:noFill/>
          <a:ln w="28575" cap="flat" cmpd="sng">
            <a:solidFill>
              <a:srgbClr val="FF0000"/>
            </a:solidFill>
            <a:prstDash val="solid"/>
            <a:miter lim="800000"/>
            <a:headEnd type="none" w="sm" len="sm"/>
            <a:tailEnd type="triangle" w="med" len="med"/>
          </a:ln>
        </p:spPr>
      </p:cxnSp>
      <p:cxnSp>
        <p:nvCxnSpPr>
          <p:cNvPr id="407" name="Google Shape;407;g37644050ab6_1_177"/>
          <p:cNvCxnSpPr>
            <a:stCxn id="403" idx="3"/>
          </p:cNvCxnSpPr>
          <p:nvPr/>
        </p:nvCxnSpPr>
        <p:spPr>
          <a:xfrm rot="10800000" flipH="1">
            <a:off x="9705011" y="3247609"/>
            <a:ext cx="1353300" cy="1245000"/>
          </a:xfrm>
          <a:prstGeom prst="straightConnector1">
            <a:avLst/>
          </a:prstGeom>
          <a:noFill/>
          <a:ln w="28575" cap="flat" cmpd="sng">
            <a:solidFill>
              <a:schemeClr val="accent1"/>
            </a:solidFill>
            <a:prstDash val="solid"/>
            <a:miter lim="800000"/>
            <a:headEnd type="none" w="sm" len="sm"/>
            <a:tailEnd type="triangle" w="med" len="med"/>
          </a:ln>
        </p:spPr>
      </p:cxnSp>
      <p:graphicFrame>
        <p:nvGraphicFramePr>
          <p:cNvPr id="408" name="Google Shape;408;g37644050ab6_1_177"/>
          <p:cNvGraphicFramePr/>
          <p:nvPr/>
        </p:nvGraphicFramePr>
        <p:xfrm>
          <a:off x="11058307" y="2951736"/>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409" name="Google Shape;409;g37644050ab6_1_177"/>
          <p:cNvSpPr txBox="1"/>
          <p:nvPr/>
        </p:nvSpPr>
        <p:spPr>
          <a:xfrm>
            <a:off x="1136413" y="5198920"/>
            <a:ext cx="3417900" cy="369300"/>
          </a:xfrm>
          <a:prstGeom prst="rect">
            <a:avLst/>
          </a:prstGeom>
          <a:blipFill rotWithShape="1">
            <a:blip r:embed="rId4">
              <a:alphaModFix/>
            </a:blip>
            <a:stretch>
              <a:fillRect l="-359" t="-8199" b="-2458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410" name="Google Shape;410;g37644050ab6_1_177"/>
          <p:cNvSpPr txBox="1"/>
          <p:nvPr/>
        </p:nvSpPr>
        <p:spPr>
          <a:xfrm>
            <a:off x="3386528" y="5198920"/>
            <a:ext cx="3417900" cy="369300"/>
          </a:xfrm>
          <a:prstGeom prst="rect">
            <a:avLst/>
          </a:prstGeom>
          <a:blipFill rotWithShape="1">
            <a:blip r:embed="rId5">
              <a:alphaModFix/>
            </a:blip>
            <a:stretch>
              <a:fillRect l="-539" t="-8199" b="-2458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411" name="Google Shape;411;g37644050ab6_1_177"/>
          <p:cNvSpPr txBox="1"/>
          <p:nvPr/>
        </p:nvSpPr>
        <p:spPr>
          <a:xfrm>
            <a:off x="5579087" y="5198921"/>
            <a:ext cx="1004400" cy="369300"/>
          </a:xfrm>
          <a:prstGeom prst="rect">
            <a:avLst/>
          </a:prstGeom>
          <a:blipFill rotWithShape="1">
            <a:blip r:embed="rId6">
              <a:alphaModFix/>
            </a:blip>
            <a:stretch>
              <a:fillRect l="-1209" t="-8199" b="-2458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412" name="Google Shape;412;g37644050ab6_1_177"/>
          <p:cNvSpPr txBox="1"/>
          <p:nvPr/>
        </p:nvSpPr>
        <p:spPr>
          <a:xfrm>
            <a:off x="7530435" y="5198920"/>
            <a:ext cx="1291500" cy="369300"/>
          </a:xfrm>
          <a:prstGeom prst="rect">
            <a:avLst/>
          </a:prstGeom>
          <a:blipFill rotWithShape="1">
            <a:blip r:embed="rId7">
              <a:alphaModFix/>
            </a:blip>
            <a:stretch>
              <a:fillRect l="-939" t="-8199" b="-2458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413" name="Google Shape;413;g37644050ab6_1_177"/>
          <p:cNvSpPr txBox="1"/>
          <p:nvPr/>
        </p:nvSpPr>
        <p:spPr>
          <a:xfrm>
            <a:off x="9990580" y="5198920"/>
            <a:ext cx="1240800" cy="369300"/>
          </a:xfrm>
          <a:prstGeom prst="rect">
            <a:avLst/>
          </a:prstGeom>
          <a:blipFill rotWithShape="1">
            <a:blip r:embed="rId8">
              <a:alphaModFix/>
            </a:blip>
            <a:stretch>
              <a:fillRect l="-1479" t="-8199" b="-2458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414" name="Google Shape;414;g37644050ab6_1_177"/>
          <p:cNvSpPr/>
          <p:nvPr/>
        </p:nvSpPr>
        <p:spPr>
          <a:xfrm>
            <a:off x="4164086" y="3879841"/>
            <a:ext cx="306600" cy="369300"/>
          </a:xfrm>
          <a:prstGeom prst="rect">
            <a:avLst/>
          </a:prstGeom>
          <a:blipFill rotWithShape="1">
            <a:blip r:embed="rId9">
              <a:alphaModFix/>
            </a:blip>
            <a:stretch>
              <a:fillRect l="-3999" r="-17999" b="-131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415" name="Google Shape;415;g37644050ab6_1_177"/>
          <p:cNvSpPr/>
          <p:nvPr/>
        </p:nvSpPr>
        <p:spPr>
          <a:xfrm>
            <a:off x="6025218" y="4002742"/>
            <a:ext cx="306600" cy="369300"/>
          </a:xfrm>
          <a:prstGeom prst="rect">
            <a:avLst/>
          </a:prstGeom>
          <a:blipFill rotWithShape="1">
            <a:blip r:embed="rId10">
              <a:alphaModFix/>
            </a:blip>
            <a:stretch>
              <a:fillRect l="-3919" r="-15689" b="-1310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416" name="Google Shape;416;g37644050ab6_1_177"/>
          <p:cNvSpPr/>
          <p:nvPr/>
        </p:nvSpPr>
        <p:spPr>
          <a:xfrm>
            <a:off x="7655450" y="3913808"/>
            <a:ext cx="306600" cy="369300"/>
          </a:xfrm>
          <a:prstGeom prst="rect">
            <a:avLst/>
          </a:prstGeom>
          <a:blipFill rotWithShape="1">
            <a:blip r:embed="rId11">
              <a:alphaModFix/>
            </a:blip>
            <a:stretch>
              <a:fillRect l="-5999" r="-15998" b="-1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417" name="Google Shape;417;g37644050ab6_1_177"/>
          <p:cNvSpPr/>
          <p:nvPr/>
        </p:nvSpPr>
        <p:spPr>
          <a:xfrm>
            <a:off x="9978775" y="4005789"/>
            <a:ext cx="306600" cy="369300"/>
          </a:xfrm>
          <a:prstGeom prst="rect">
            <a:avLst/>
          </a:prstGeom>
          <a:blipFill rotWithShape="1">
            <a:blip r:embed="rId12">
              <a:alphaModFix/>
            </a:blip>
            <a:stretch>
              <a:fillRect l="-5999" r="-15998" b="-1499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latin typeface="Calibri"/>
              <a:ea typeface="Calibri"/>
              <a:cs typeface="Calibri"/>
              <a:sym typeface="Calibri"/>
            </a:endParaRPr>
          </a:p>
        </p:txBody>
      </p:sp>
      <p:sp>
        <p:nvSpPr>
          <p:cNvPr id="418" name="Google Shape;418;g37644050ab6_1_177"/>
          <p:cNvSpPr txBox="1"/>
          <p:nvPr/>
        </p:nvSpPr>
        <p:spPr>
          <a:xfrm>
            <a:off x="790650" y="1415250"/>
            <a:ext cx="10610700" cy="523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2200">
                <a:solidFill>
                  <a:schemeClr val="dk1"/>
                </a:solidFill>
                <a:latin typeface="Calibri"/>
                <a:ea typeface="Calibri"/>
                <a:cs typeface="Calibri"/>
                <a:sym typeface="Calibri"/>
              </a:rPr>
              <a:t>入射角 ϕ（Angle of Arrival）為反射訊號進入接收天線 (RX) 的方向角度</a:t>
            </a:r>
            <a:endParaRPr sz="2200">
              <a:solidFill>
                <a:schemeClr val="dk1"/>
              </a:solidFill>
              <a:latin typeface="Calibri"/>
              <a:ea typeface="Calibri"/>
              <a:cs typeface="Calibri"/>
              <a:sym typeface="Calibri"/>
            </a:endParaRPr>
          </a:p>
        </p:txBody>
      </p:sp>
      <p:sp>
        <p:nvSpPr>
          <p:cNvPr id="419" name="Google Shape;419;g37644050ab6_1_177"/>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g37644050ab6_1_309"/>
          <p:cNvPicPr preferRelativeResize="0"/>
          <p:nvPr/>
        </p:nvPicPr>
        <p:blipFill rotWithShape="1">
          <a:blip r:embed="rId3">
            <a:alphaModFix/>
          </a:blip>
          <a:srcRect l="15886" t="3339" r="16016" b="49093"/>
          <a:stretch/>
        </p:blipFill>
        <p:spPr>
          <a:xfrm>
            <a:off x="6257283" y="2488906"/>
            <a:ext cx="4297156" cy="3001788"/>
          </a:xfrm>
          <a:prstGeom prst="rect">
            <a:avLst/>
          </a:prstGeom>
          <a:noFill/>
          <a:ln>
            <a:noFill/>
          </a:ln>
        </p:spPr>
      </p:pic>
      <p:pic>
        <p:nvPicPr>
          <p:cNvPr id="493" name="Google Shape;493;g37644050ab6_1_309"/>
          <p:cNvPicPr preferRelativeResize="0"/>
          <p:nvPr/>
        </p:nvPicPr>
        <p:blipFill rotWithShape="1">
          <a:blip r:embed="rId3">
            <a:alphaModFix/>
          </a:blip>
          <a:srcRect l="15886" t="3339" r="16016" b="49093"/>
          <a:stretch/>
        </p:blipFill>
        <p:spPr>
          <a:xfrm>
            <a:off x="1393581" y="2565018"/>
            <a:ext cx="4297156" cy="3001788"/>
          </a:xfrm>
          <a:prstGeom prst="rect">
            <a:avLst/>
          </a:prstGeom>
          <a:noFill/>
          <a:ln>
            <a:noFill/>
          </a:ln>
        </p:spPr>
      </p:pic>
      <p:graphicFrame>
        <p:nvGraphicFramePr>
          <p:cNvPr id="494" name="Google Shape;494;g37644050ab6_1_309"/>
          <p:cNvGraphicFramePr/>
          <p:nvPr/>
        </p:nvGraphicFramePr>
        <p:xfrm>
          <a:off x="3769152" y="3396654"/>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495" name="Google Shape;495;g37644050ab6_1_309"/>
          <p:cNvSpPr/>
          <p:nvPr/>
        </p:nvSpPr>
        <p:spPr>
          <a:xfrm rot="6084398">
            <a:off x="2776258" y="4421814"/>
            <a:ext cx="1917371" cy="250637"/>
          </a:xfrm>
          <a:prstGeom prst="leftRightArrow">
            <a:avLst>
              <a:gd name="adj1" fmla="val 50000"/>
              <a:gd name="adj2" fmla="val 50000"/>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496" name="Google Shape;496;g37644050ab6_1_309"/>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逕向距離、逕向速度和入射角關聯</a:t>
            </a:r>
            <a:endParaRPr/>
          </a:p>
        </p:txBody>
      </p:sp>
      <p:sp>
        <p:nvSpPr>
          <p:cNvPr id="497" name="Google Shape;497;g37644050ab6_1_309"/>
          <p:cNvSpPr txBox="1"/>
          <p:nvPr/>
        </p:nvSpPr>
        <p:spPr>
          <a:xfrm>
            <a:off x="788263" y="1398013"/>
            <a:ext cx="10344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err="1">
                <a:solidFill>
                  <a:schemeClr val="dk1"/>
                </a:solidFill>
                <a:latin typeface="Calibri"/>
                <a:ea typeface="Calibri"/>
                <a:cs typeface="Calibri"/>
                <a:sym typeface="Calibri"/>
              </a:rPr>
              <a:t>同一逕向距離和逕向速度可能對應多個不同位置的物體，需要入射角度才能精準判斷物體的位置，入射角無法從單一接收天線判斷</a:t>
            </a:r>
            <a:endParaRPr sz="1200">
              <a:latin typeface="Calibri"/>
              <a:ea typeface="Calibri"/>
              <a:cs typeface="Calibri"/>
              <a:sym typeface="Calibri"/>
            </a:endParaRPr>
          </a:p>
        </p:txBody>
      </p:sp>
      <p:graphicFrame>
        <p:nvGraphicFramePr>
          <p:cNvPr id="498" name="Google Shape;498;g37644050ab6_1_309"/>
          <p:cNvGraphicFramePr/>
          <p:nvPr/>
        </p:nvGraphicFramePr>
        <p:xfrm>
          <a:off x="3402879" y="5552397"/>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solidFill>
                      <a:srgbClr val="FF0000"/>
                    </a:solidFill>
                  </a:tcPr>
                </a:tc>
                <a:extLst>
                  <a:ext uri="{0D108BD9-81ED-4DB2-BD59-A6C34878D82A}">
                    <a16:rowId xmlns:a16="http://schemas.microsoft.com/office/drawing/2014/main" val="10000"/>
                  </a:ext>
                </a:extLst>
              </a:tr>
            </a:tbl>
          </a:graphicData>
        </a:graphic>
      </p:graphicFrame>
      <p:sp>
        <p:nvSpPr>
          <p:cNvPr id="499" name="Google Shape;499;g37644050ab6_1_309"/>
          <p:cNvSpPr txBox="1"/>
          <p:nvPr/>
        </p:nvSpPr>
        <p:spPr>
          <a:xfrm>
            <a:off x="4205380" y="5513405"/>
            <a:ext cx="765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Radar</a:t>
            </a:r>
            <a:endParaRPr sz="1800">
              <a:solidFill>
                <a:schemeClr val="dk1"/>
              </a:solidFill>
              <a:latin typeface="Calibri"/>
              <a:ea typeface="Calibri"/>
              <a:cs typeface="Calibri"/>
              <a:sym typeface="Calibri"/>
            </a:endParaRPr>
          </a:p>
        </p:txBody>
      </p:sp>
      <p:sp>
        <p:nvSpPr>
          <p:cNvPr id="500" name="Google Shape;500;g37644050ab6_1_309"/>
          <p:cNvSpPr/>
          <p:nvPr/>
        </p:nvSpPr>
        <p:spPr>
          <a:xfrm rot="10800000">
            <a:off x="3805188" y="5566894"/>
            <a:ext cx="369600" cy="2658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501" name="Google Shape;501;g37644050ab6_1_309"/>
          <p:cNvSpPr/>
          <p:nvPr/>
        </p:nvSpPr>
        <p:spPr>
          <a:xfrm rot="2565691">
            <a:off x="1190892" y="4722710"/>
            <a:ext cx="2460276" cy="231819"/>
          </a:xfrm>
          <a:prstGeom prst="lef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502" name="Google Shape;502;g37644050ab6_1_309"/>
          <p:cNvSpPr txBox="1"/>
          <p:nvPr/>
        </p:nvSpPr>
        <p:spPr>
          <a:xfrm>
            <a:off x="1628663" y="4781353"/>
            <a:ext cx="76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64cm</a:t>
            </a:r>
            <a:endParaRPr sz="1800">
              <a:solidFill>
                <a:schemeClr val="dk1"/>
              </a:solidFill>
              <a:latin typeface="Calibri"/>
              <a:ea typeface="Calibri"/>
              <a:cs typeface="Calibri"/>
              <a:sym typeface="Calibri"/>
            </a:endParaRPr>
          </a:p>
        </p:txBody>
      </p:sp>
      <p:sp>
        <p:nvSpPr>
          <p:cNvPr id="503" name="Google Shape;503;g37644050ab6_1_309"/>
          <p:cNvSpPr/>
          <p:nvPr/>
        </p:nvSpPr>
        <p:spPr>
          <a:xfrm rot="9051922">
            <a:off x="3196652" y="3622108"/>
            <a:ext cx="730184" cy="265773"/>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504" name="Google Shape;504;g37644050ab6_1_309"/>
          <p:cNvSpPr/>
          <p:nvPr/>
        </p:nvSpPr>
        <p:spPr>
          <a:xfrm rot="5959972">
            <a:off x="3592015" y="3769239"/>
            <a:ext cx="545724" cy="266031"/>
          </a:xfrm>
          <a:prstGeom prst="rightArrow">
            <a:avLst>
              <a:gd name="adj1" fmla="val 50000"/>
              <a:gd name="adj2" fmla="val 50000"/>
            </a:avLst>
          </a:prstGeom>
          <a:solidFill>
            <a:srgbClr val="FFFF66">
              <a:alpha val="60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505" name="Google Shape;505;g37644050ab6_1_309"/>
          <p:cNvSpPr txBox="1"/>
          <p:nvPr/>
        </p:nvSpPr>
        <p:spPr>
          <a:xfrm>
            <a:off x="3635166" y="6051289"/>
            <a:ext cx="49218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相同遞向距離、逕向速度不同入射角示意圖</a:t>
            </a:r>
            <a:endParaRPr>
              <a:latin typeface="Calibri"/>
              <a:ea typeface="Calibri"/>
              <a:cs typeface="Calibri"/>
              <a:sym typeface="Calibri"/>
            </a:endParaRPr>
          </a:p>
        </p:txBody>
      </p:sp>
      <p:sp>
        <p:nvSpPr>
          <p:cNvPr id="506" name="Google Shape;506;g37644050ab6_1_309"/>
          <p:cNvSpPr txBox="1"/>
          <p:nvPr/>
        </p:nvSpPr>
        <p:spPr>
          <a:xfrm>
            <a:off x="3546395" y="4209276"/>
            <a:ext cx="84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4 m/s</a:t>
            </a:r>
            <a:endParaRPr sz="1600">
              <a:solidFill>
                <a:schemeClr val="dk1"/>
              </a:solidFill>
              <a:latin typeface="Calibri"/>
              <a:ea typeface="Calibri"/>
              <a:cs typeface="Calibri"/>
              <a:sym typeface="Calibri"/>
            </a:endParaRPr>
          </a:p>
        </p:txBody>
      </p:sp>
      <p:sp>
        <p:nvSpPr>
          <p:cNvPr id="507" name="Google Shape;507;g37644050ab6_1_309"/>
          <p:cNvSpPr txBox="1"/>
          <p:nvPr/>
        </p:nvSpPr>
        <p:spPr>
          <a:xfrm>
            <a:off x="3466782" y="3723907"/>
            <a:ext cx="489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60°</a:t>
            </a:r>
            <a:endParaRPr sz="1400">
              <a:solidFill>
                <a:srgbClr val="000000"/>
              </a:solidFill>
              <a:latin typeface="Calibri"/>
              <a:ea typeface="Calibri"/>
              <a:cs typeface="Calibri"/>
              <a:sym typeface="Calibri"/>
            </a:endParaRPr>
          </a:p>
        </p:txBody>
      </p:sp>
      <p:sp>
        <p:nvSpPr>
          <p:cNvPr id="508" name="Google Shape;508;g37644050ab6_1_309"/>
          <p:cNvSpPr txBox="1"/>
          <p:nvPr/>
        </p:nvSpPr>
        <p:spPr>
          <a:xfrm>
            <a:off x="2979963" y="3393087"/>
            <a:ext cx="84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8 m/s</a:t>
            </a:r>
            <a:endParaRPr sz="1600">
              <a:solidFill>
                <a:schemeClr val="dk1"/>
              </a:solidFill>
              <a:latin typeface="Calibri"/>
              <a:ea typeface="Calibri"/>
              <a:cs typeface="Calibri"/>
              <a:sym typeface="Calibri"/>
            </a:endParaRPr>
          </a:p>
        </p:txBody>
      </p:sp>
      <p:sp>
        <p:nvSpPr>
          <p:cNvPr id="509" name="Google Shape;509;g37644050ab6_1_309"/>
          <p:cNvSpPr txBox="1"/>
          <p:nvPr/>
        </p:nvSpPr>
        <p:spPr>
          <a:xfrm>
            <a:off x="3007180" y="4673558"/>
            <a:ext cx="762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40cm</a:t>
            </a:r>
            <a:endParaRPr sz="1400">
              <a:solidFill>
                <a:schemeClr val="dk1"/>
              </a:solidFill>
              <a:latin typeface="Calibri"/>
              <a:ea typeface="Calibri"/>
              <a:cs typeface="Calibri"/>
              <a:sym typeface="Calibri"/>
            </a:endParaRPr>
          </a:p>
        </p:txBody>
      </p:sp>
      <p:graphicFrame>
        <p:nvGraphicFramePr>
          <p:cNvPr id="510" name="Google Shape;510;g37644050ab6_1_309"/>
          <p:cNvGraphicFramePr/>
          <p:nvPr/>
        </p:nvGraphicFramePr>
        <p:xfrm>
          <a:off x="9699891" y="3647797"/>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bl>
          </a:graphicData>
        </a:graphic>
      </p:graphicFrame>
      <p:sp>
        <p:nvSpPr>
          <p:cNvPr id="511" name="Google Shape;511;g37644050ab6_1_309"/>
          <p:cNvSpPr/>
          <p:nvPr/>
        </p:nvSpPr>
        <p:spPr>
          <a:xfrm rot="7949477">
            <a:off x="8099316" y="4455704"/>
            <a:ext cx="2093628" cy="250559"/>
          </a:xfrm>
          <a:prstGeom prst="leftRightArrow">
            <a:avLst>
              <a:gd name="adj1" fmla="val 50000"/>
              <a:gd name="adj2" fmla="val 50000"/>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aphicFrame>
        <p:nvGraphicFramePr>
          <p:cNvPr id="512" name="Google Shape;512;g37644050ab6_1_309"/>
          <p:cNvGraphicFramePr/>
          <p:nvPr/>
        </p:nvGraphicFramePr>
        <p:xfrm>
          <a:off x="8266581" y="5476285"/>
          <a:ext cx="288000" cy="288000"/>
        </p:xfrm>
        <a:graphic>
          <a:graphicData uri="http://schemas.openxmlformats.org/drawingml/2006/table">
            <a:tbl>
              <a:tblPr firstRow="1" bandRow="1">
                <a:noFill/>
                <a:tableStyleId>{E271108C-F78C-4CF8-8730-EDD5B7A80540}</a:tableStyleId>
              </a:tblPr>
              <a:tblGrid>
                <a:gridCol w="288000">
                  <a:extLst>
                    <a:ext uri="{9D8B030D-6E8A-4147-A177-3AD203B41FA5}">
                      <a16:colId xmlns:a16="http://schemas.microsoft.com/office/drawing/2014/main" val="20000"/>
                    </a:ext>
                  </a:extLst>
                </a:gridCol>
              </a:tblGrid>
              <a:tr h="288000">
                <a:tc>
                  <a:txBody>
                    <a:bodyPr/>
                    <a:lstStyle/>
                    <a:p>
                      <a:pPr marL="0" marR="0" lvl="0" indent="0" algn="l" rtl="0">
                        <a:spcBef>
                          <a:spcPts val="0"/>
                        </a:spcBef>
                        <a:spcAft>
                          <a:spcPts val="0"/>
                        </a:spcAft>
                        <a:buNone/>
                      </a:pPr>
                      <a:endParaRPr sz="1100"/>
                    </a:p>
                  </a:txBody>
                  <a:tcPr marL="91450" marR="91450" marT="45725" marB="45725">
                    <a:solidFill>
                      <a:srgbClr val="FF0000"/>
                    </a:solidFill>
                  </a:tcPr>
                </a:tc>
                <a:extLst>
                  <a:ext uri="{0D108BD9-81ED-4DB2-BD59-A6C34878D82A}">
                    <a16:rowId xmlns:a16="http://schemas.microsoft.com/office/drawing/2014/main" val="10000"/>
                  </a:ext>
                </a:extLst>
              </a:tr>
            </a:tbl>
          </a:graphicData>
        </a:graphic>
      </p:graphicFrame>
      <p:sp>
        <p:nvSpPr>
          <p:cNvPr id="513" name="Google Shape;513;g37644050ab6_1_309"/>
          <p:cNvSpPr txBox="1"/>
          <p:nvPr/>
        </p:nvSpPr>
        <p:spPr>
          <a:xfrm>
            <a:off x="9069082" y="5437293"/>
            <a:ext cx="765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Radar</a:t>
            </a:r>
            <a:endParaRPr sz="1800">
              <a:solidFill>
                <a:schemeClr val="dk1"/>
              </a:solidFill>
              <a:latin typeface="Calibri"/>
              <a:ea typeface="Calibri"/>
              <a:cs typeface="Calibri"/>
              <a:sym typeface="Calibri"/>
            </a:endParaRPr>
          </a:p>
        </p:txBody>
      </p:sp>
      <p:sp>
        <p:nvSpPr>
          <p:cNvPr id="514" name="Google Shape;514;g37644050ab6_1_309"/>
          <p:cNvSpPr/>
          <p:nvPr/>
        </p:nvSpPr>
        <p:spPr>
          <a:xfrm rot="10800000">
            <a:off x="8668890" y="5490782"/>
            <a:ext cx="369600" cy="2658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515" name="Google Shape;515;g37644050ab6_1_309"/>
          <p:cNvSpPr/>
          <p:nvPr/>
        </p:nvSpPr>
        <p:spPr>
          <a:xfrm rot="2565691">
            <a:off x="6054594" y="4646598"/>
            <a:ext cx="2460276" cy="231819"/>
          </a:xfrm>
          <a:prstGeom prst="lef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516" name="Google Shape;516;g37644050ab6_1_309"/>
          <p:cNvSpPr txBox="1"/>
          <p:nvPr/>
        </p:nvSpPr>
        <p:spPr>
          <a:xfrm>
            <a:off x="6492365" y="4705241"/>
            <a:ext cx="76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64cm</a:t>
            </a:r>
            <a:endParaRPr sz="1800">
              <a:solidFill>
                <a:schemeClr val="dk1"/>
              </a:solidFill>
              <a:latin typeface="Calibri"/>
              <a:ea typeface="Calibri"/>
              <a:cs typeface="Calibri"/>
              <a:sym typeface="Calibri"/>
            </a:endParaRPr>
          </a:p>
        </p:txBody>
      </p:sp>
      <p:sp>
        <p:nvSpPr>
          <p:cNvPr id="517" name="Google Shape;517;g37644050ab6_1_309"/>
          <p:cNvSpPr/>
          <p:nvPr/>
        </p:nvSpPr>
        <p:spPr>
          <a:xfrm rot="8093094">
            <a:off x="9360210" y="3909115"/>
            <a:ext cx="527998" cy="265802"/>
          </a:xfrm>
          <a:prstGeom prst="rightArrow">
            <a:avLst>
              <a:gd name="adj1" fmla="val 50000"/>
              <a:gd name="adj2" fmla="val 50000"/>
            </a:avLst>
          </a:prstGeom>
          <a:solidFill>
            <a:srgbClr val="FFFF66">
              <a:alpha val="60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518" name="Google Shape;518;g37644050ab6_1_309"/>
          <p:cNvSpPr/>
          <p:nvPr/>
        </p:nvSpPr>
        <p:spPr>
          <a:xfrm rot="10800000">
            <a:off x="9133240" y="3647887"/>
            <a:ext cx="674400" cy="265800"/>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519" name="Google Shape;519;g37644050ab6_1_309"/>
          <p:cNvSpPr txBox="1"/>
          <p:nvPr/>
        </p:nvSpPr>
        <p:spPr>
          <a:xfrm>
            <a:off x="9133344" y="3361930"/>
            <a:ext cx="84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8 m/s</a:t>
            </a:r>
            <a:endParaRPr sz="1600">
              <a:solidFill>
                <a:schemeClr val="dk1"/>
              </a:solidFill>
              <a:latin typeface="Calibri"/>
              <a:ea typeface="Calibri"/>
              <a:cs typeface="Calibri"/>
              <a:sym typeface="Calibri"/>
            </a:endParaRPr>
          </a:p>
        </p:txBody>
      </p:sp>
      <p:sp>
        <p:nvSpPr>
          <p:cNvPr id="520" name="Google Shape;520;g37644050ab6_1_309"/>
          <p:cNvSpPr txBox="1"/>
          <p:nvPr/>
        </p:nvSpPr>
        <p:spPr>
          <a:xfrm>
            <a:off x="9178002" y="3824163"/>
            <a:ext cx="489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60°</a:t>
            </a:r>
            <a:endParaRPr sz="1400">
              <a:solidFill>
                <a:srgbClr val="000000"/>
              </a:solidFill>
              <a:latin typeface="Calibri"/>
              <a:ea typeface="Calibri"/>
              <a:cs typeface="Calibri"/>
              <a:sym typeface="Calibri"/>
            </a:endParaRPr>
          </a:p>
        </p:txBody>
      </p:sp>
      <p:sp>
        <p:nvSpPr>
          <p:cNvPr id="521" name="Google Shape;521;g37644050ab6_1_309"/>
          <p:cNvSpPr txBox="1"/>
          <p:nvPr/>
        </p:nvSpPr>
        <p:spPr>
          <a:xfrm>
            <a:off x="9578866" y="4170858"/>
            <a:ext cx="845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4 m/s</a:t>
            </a:r>
            <a:endParaRPr sz="1600">
              <a:solidFill>
                <a:schemeClr val="dk1"/>
              </a:solidFill>
              <a:latin typeface="Calibri"/>
              <a:ea typeface="Calibri"/>
              <a:cs typeface="Calibri"/>
              <a:sym typeface="Calibri"/>
            </a:endParaRPr>
          </a:p>
        </p:txBody>
      </p:sp>
      <p:sp>
        <p:nvSpPr>
          <p:cNvPr id="522" name="Google Shape;522;g37644050ab6_1_309"/>
          <p:cNvSpPr txBox="1"/>
          <p:nvPr/>
        </p:nvSpPr>
        <p:spPr>
          <a:xfrm>
            <a:off x="9089492" y="4626147"/>
            <a:ext cx="762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40cm</a:t>
            </a:r>
            <a:endParaRPr sz="1400">
              <a:solidFill>
                <a:schemeClr val="dk1"/>
              </a:solidFill>
              <a:latin typeface="Calibri"/>
              <a:ea typeface="Calibri"/>
              <a:cs typeface="Calibri"/>
              <a:sym typeface="Calibri"/>
            </a:endParaRPr>
          </a:p>
        </p:txBody>
      </p:sp>
      <p:sp>
        <p:nvSpPr>
          <p:cNvPr id="523" name="Google Shape;523;g37644050ab6_1_309"/>
          <p:cNvSpPr txBox="1"/>
          <p:nvPr/>
        </p:nvSpPr>
        <p:spPr>
          <a:xfrm>
            <a:off x="7870882" y="4597446"/>
            <a:ext cx="7620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40cm</a:t>
            </a:r>
            <a:endParaRPr sz="1400">
              <a:solidFill>
                <a:schemeClr val="dk1"/>
              </a:solidFill>
              <a:latin typeface="Calibri"/>
              <a:ea typeface="Calibri"/>
              <a:cs typeface="Calibri"/>
              <a:sym typeface="Calibri"/>
            </a:endParaRPr>
          </a:p>
        </p:txBody>
      </p:sp>
      <p:sp>
        <p:nvSpPr>
          <p:cNvPr id="524" name="Google Shape;524;g37644050ab6_1_309"/>
          <p:cNvSpPr/>
          <p:nvPr/>
        </p:nvSpPr>
        <p:spPr>
          <a:xfrm rot="10800000">
            <a:off x="10338359" y="4312729"/>
            <a:ext cx="734100" cy="265800"/>
          </a:xfrm>
          <a:prstGeom prst="right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C9C9C9"/>
              </a:solidFill>
              <a:latin typeface="Times New Roman"/>
              <a:ea typeface="Times New Roman"/>
              <a:cs typeface="Times New Roman"/>
              <a:sym typeface="Times New Roman"/>
            </a:endParaRPr>
          </a:p>
        </p:txBody>
      </p:sp>
      <p:sp>
        <p:nvSpPr>
          <p:cNvPr id="525" name="Google Shape;525;g37644050ab6_1_309"/>
          <p:cNvSpPr txBox="1"/>
          <p:nvPr/>
        </p:nvSpPr>
        <p:spPr>
          <a:xfrm>
            <a:off x="11072457" y="4204128"/>
            <a:ext cx="12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運動速度</a:t>
            </a:r>
            <a:endParaRPr sz="1800">
              <a:solidFill>
                <a:schemeClr val="dk1"/>
              </a:solidFill>
              <a:latin typeface="Calibri"/>
              <a:ea typeface="Calibri"/>
              <a:cs typeface="Calibri"/>
              <a:sym typeface="Calibri"/>
            </a:endParaRPr>
          </a:p>
        </p:txBody>
      </p:sp>
      <p:sp>
        <p:nvSpPr>
          <p:cNvPr id="526" name="Google Shape;526;g37644050ab6_1_309"/>
          <p:cNvSpPr txBox="1"/>
          <p:nvPr/>
        </p:nvSpPr>
        <p:spPr>
          <a:xfrm>
            <a:off x="11072457" y="4611741"/>
            <a:ext cx="12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逕向速度</a:t>
            </a:r>
            <a:endParaRPr sz="1800">
              <a:solidFill>
                <a:schemeClr val="dk1"/>
              </a:solidFill>
              <a:latin typeface="Calibri"/>
              <a:ea typeface="Calibri"/>
              <a:cs typeface="Calibri"/>
              <a:sym typeface="Calibri"/>
            </a:endParaRPr>
          </a:p>
        </p:txBody>
      </p:sp>
      <p:sp>
        <p:nvSpPr>
          <p:cNvPr id="527" name="Google Shape;527;g37644050ab6_1_309"/>
          <p:cNvSpPr/>
          <p:nvPr/>
        </p:nvSpPr>
        <p:spPr>
          <a:xfrm rot="10800000">
            <a:off x="10338357" y="4694589"/>
            <a:ext cx="734100" cy="265800"/>
          </a:xfrm>
          <a:prstGeom prst="rightArrow">
            <a:avLst>
              <a:gd name="adj1" fmla="val 50000"/>
              <a:gd name="adj2" fmla="val 50000"/>
            </a:avLst>
          </a:prstGeom>
          <a:solidFill>
            <a:srgbClr val="FFFF66">
              <a:alpha val="60000"/>
            </a:srgbClr>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528" name="Google Shape;528;g37644050ab6_1_309"/>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3" name="Google Shape;1163;g37644050ab6_1_19"/>
          <p:cNvSpPr txBox="1">
            <a:spLocks noGrp="1"/>
          </p:cNvSpPr>
          <p:nvPr>
            <p:ph type="ctrTitle"/>
          </p:nvPr>
        </p:nvSpPr>
        <p:spPr>
          <a:xfrm>
            <a:off x="4056702" y="1729888"/>
            <a:ext cx="8263846" cy="2514900"/>
          </a:xfrm>
          <a:prstGeom prst="rect">
            <a:avLst/>
          </a:prstGeom>
        </p:spPr>
        <p:txBody>
          <a:bodyPr spcFirstLastPara="1" wrap="square" lIns="91425" tIns="45700" rIns="91425" bIns="45700" anchor="ctr" anchorCtr="0">
            <a:normAutofit/>
          </a:bodyPr>
          <a:lstStyle/>
          <a:p>
            <a:pPr algn="l">
              <a:spcBef>
                <a:spcPts val="1000"/>
              </a:spcBef>
              <a:buClr>
                <a:schemeClr val="dk1"/>
              </a:buClr>
              <a:buSzPts val="2400"/>
            </a:pPr>
            <a:r>
              <a:rPr lang="zh-TW" altLang="en-US" b="1" dirty="0"/>
              <a:t>三、雷達真的能分辨手勢？</a:t>
            </a:r>
            <a:br>
              <a:rPr lang="zh-TW" altLang="en-US" dirty="0"/>
            </a:br>
            <a:r>
              <a:rPr lang="zh-TW" altLang="en-US" dirty="0"/>
              <a:t>  </a:t>
            </a:r>
            <a:r>
              <a:rPr lang="zh-TW" altLang="en-US" b="1" dirty="0"/>
              <a:t>來看看一個簡單的應用</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8779A-E544-49A9-ACCB-07DF6B5C88ED}"/>
              </a:ext>
            </a:extLst>
          </p:cNvPr>
          <p:cNvSpPr>
            <a:spLocks noGrp="1"/>
          </p:cNvSpPr>
          <p:nvPr>
            <p:ph type="title"/>
          </p:nvPr>
        </p:nvSpPr>
        <p:spPr/>
        <p:txBody>
          <a:bodyPr/>
          <a:lstStyle/>
          <a:p>
            <a:r>
              <a:rPr lang="zh-TW" altLang="en-US"/>
              <a:t>雷達看到了甚麼</a:t>
            </a:r>
          </a:p>
        </p:txBody>
      </p:sp>
      <p:sp>
        <p:nvSpPr>
          <p:cNvPr id="4" name="投影片編號版面配置區 3">
            <a:extLst>
              <a:ext uri="{FF2B5EF4-FFF2-40B4-BE49-F238E27FC236}">
                <a16:creationId xmlns:a16="http://schemas.microsoft.com/office/drawing/2014/main" id="{EE9B481D-D6BE-444E-A248-EE906A7936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 name="圖片 5">
            <a:extLst>
              <a:ext uri="{FF2B5EF4-FFF2-40B4-BE49-F238E27FC236}">
                <a16:creationId xmlns:a16="http://schemas.microsoft.com/office/drawing/2014/main" id="{C1C99B55-E740-47D3-9FDB-1C67B5CF4510}"/>
              </a:ext>
            </a:extLst>
          </p:cNvPr>
          <p:cNvPicPr>
            <a:picLocks noChangeAspect="1"/>
          </p:cNvPicPr>
          <p:nvPr/>
        </p:nvPicPr>
        <p:blipFill>
          <a:blip r:embed="rId3"/>
          <a:stretch>
            <a:fillRect/>
          </a:stretch>
        </p:blipFill>
        <p:spPr>
          <a:xfrm>
            <a:off x="1413932" y="2502117"/>
            <a:ext cx="4021434" cy="1496650"/>
          </a:xfrm>
          <a:prstGeom prst="rect">
            <a:avLst/>
          </a:prstGeom>
        </p:spPr>
      </p:pic>
      <p:pic>
        <p:nvPicPr>
          <p:cNvPr id="7" name="Google Shape;203;g376894e6804_0_1790">
            <a:extLst>
              <a:ext uri="{FF2B5EF4-FFF2-40B4-BE49-F238E27FC236}">
                <a16:creationId xmlns:a16="http://schemas.microsoft.com/office/drawing/2014/main" id="{11154016-7FEE-4F83-9D26-B080B419DE67}"/>
              </a:ext>
            </a:extLst>
          </p:cNvPr>
          <p:cNvPicPr preferRelativeResize="0"/>
          <p:nvPr/>
        </p:nvPicPr>
        <p:blipFill>
          <a:blip r:embed="rId4">
            <a:alphaModFix/>
          </a:blip>
          <a:stretch>
            <a:fillRect/>
          </a:stretch>
        </p:blipFill>
        <p:spPr>
          <a:xfrm>
            <a:off x="7519828" y="1269224"/>
            <a:ext cx="2240950" cy="2028046"/>
          </a:xfrm>
          <a:prstGeom prst="rect">
            <a:avLst/>
          </a:prstGeom>
          <a:noFill/>
          <a:ln>
            <a:noFill/>
          </a:ln>
        </p:spPr>
      </p:pic>
      <p:pic>
        <p:nvPicPr>
          <p:cNvPr id="8" name="Google Shape;676;g376894e6804_0_1113">
            <a:extLst>
              <a:ext uri="{FF2B5EF4-FFF2-40B4-BE49-F238E27FC236}">
                <a16:creationId xmlns:a16="http://schemas.microsoft.com/office/drawing/2014/main" id="{3E14B049-B2B4-450F-8832-222CF5A172F9}"/>
              </a:ext>
            </a:extLst>
          </p:cNvPr>
          <p:cNvPicPr preferRelativeResize="0">
            <a:picLocks noChangeAspect="1"/>
          </p:cNvPicPr>
          <p:nvPr/>
        </p:nvPicPr>
        <p:blipFill rotWithShape="1">
          <a:blip r:embed="rId5">
            <a:alphaModFix/>
          </a:blip>
          <a:srcRect/>
          <a:stretch/>
        </p:blipFill>
        <p:spPr>
          <a:xfrm>
            <a:off x="7796573" y="4154563"/>
            <a:ext cx="894018" cy="1080000"/>
          </a:xfrm>
          <a:prstGeom prst="rect">
            <a:avLst/>
          </a:prstGeom>
          <a:noFill/>
          <a:ln>
            <a:noFill/>
          </a:ln>
        </p:spPr>
      </p:pic>
      <p:pic>
        <p:nvPicPr>
          <p:cNvPr id="9" name="Google Shape;677;g376894e6804_0_1113">
            <a:extLst>
              <a:ext uri="{FF2B5EF4-FFF2-40B4-BE49-F238E27FC236}">
                <a16:creationId xmlns:a16="http://schemas.microsoft.com/office/drawing/2014/main" id="{A3BD0298-F333-4373-8FB4-E2324615748A}"/>
              </a:ext>
            </a:extLst>
          </p:cNvPr>
          <p:cNvPicPr preferRelativeResize="0">
            <a:picLocks noChangeAspect="1"/>
          </p:cNvPicPr>
          <p:nvPr/>
        </p:nvPicPr>
        <p:blipFill rotWithShape="1">
          <a:blip r:embed="rId6">
            <a:alphaModFix/>
          </a:blip>
          <a:srcRect/>
          <a:stretch/>
        </p:blipFill>
        <p:spPr>
          <a:xfrm>
            <a:off x="9237205" y="4154563"/>
            <a:ext cx="893333" cy="1080000"/>
          </a:xfrm>
          <a:prstGeom prst="rect">
            <a:avLst/>
          </a:prstGeom>
          <a:noFill/>
          <a:ln>
            <a:noFill/>
          </a:ln>
        </p:spPr>
      </p:pic>
      <p:grpSp>
        <p:nvGrpSpPr>
          <p:cNvPr id="14" name="群組 13">
            <a:extLst>
              <a:ext uri="{FF2B5EF4-FFF2-40B4-BE49-F238E27FC236}">
                <a16:creationId xmlns:a16="http://schemas.microsoft.com/office/drawing/2014/main" id="{5C946EE8-CD18-461C-8E13-C0282D7BE042}"/>
              </a:ext>
            </a:extLst>
          </p:cNvPr>
          <p:cNvGrpSpPr/>
          <p:nvPr/>
        </p:nvGrpSpPr>
        <p:grpSpPr>
          <a:xfrm rot="5400000">
            <a:off x="6804210" y="2082289"/>
            <a:ext cx="718200" cy="507733"/>
            <a:chOff x="7054823" y="2576741"/>
            <a:chExt cx="718200" cy="507733"/>
          </a:xfrm>
        </p:grpSpPr>
        <p:sp>
          <p:nvSpPr>
            <p:cNvPr id="10" name="Google Shape;472;g37644050ab6_1_243">
              <a:extLst>
                <a:ext uri="{FF2B5EF4-FFF2-40B4-BE49-F238E27FC236}">
                  <a16:creationId xmlns:a16="http://schemas.microsoft.com/office/drawing/2014/main" id="{67A5D694-5847-4B5F-9CA3-3EA9181BA7E8}"/>
                </a:ext>
              </a:extLst>
            </p:cNvPr>
            <p:cNvSpPr/>
            <p:nvPr/>
          </p:nvSpPr>
          <p:spPr>
            <a:xfrm>
              <a:off x="7101143" y="2576741"/>
              <a:ext cx="611400" cy="467400"/>
            </a:xfrm>
            <a:prstGeom prst="rect">
              <a:avLst/>
            </a:prstGeom>
            <a:solidFill>
              <a:srgbClr val="F7CAAC"/>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1" name="Google Shape;473;g37644050ab6_1_243">
              <a:extLst>
                <a:ext uri="{FF2B5EF4-FFF2-40B4-BE49-F238E27FC236}">
                  <a16:creationId xmlns:a16="http://schemas.microsoft.com/office/drawing/2014/main" id="{094A0428-19CD-4A30-9C22-FA058D4B5A1B}"/>
                </a:ext>
              </a:extLst>
            </p:cNvPr>
            <p:cNvSpPr/>
            <p:nvPr/>
          </p:nvSpPr>
          <p:spPr>
            <a:xfrm rot="10800000">
              <a:off x="7116704" y="2576841"/>
              <a:ext cx="251100" cy="276900"/>
            </a:xfrm>
            <a:prstGeom prst="triangle">
              <a:avLst>
                <a:gd name="adj" fmla="val 50000"/>
              </a:avLst>
            </a:prstGeom>
            <a:solidFill>
              <a:srgbClr val="FFD9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 name="Google Shape;474;g37644050ab6_1_243">
              <a:extLst>
                <a:ext uri="{FF2B5EF4-FFF2-40B4-BE49-F238E27FC236}">
                  <a16:creationId xmlns:a16="http://schemas.microsoft.com/office/drawing/2014/main" id="{34E0868D-462F-4BC6-9444-4A4871827AA6}"/>
                </a:ext>
              </a:extLst>
            </p:cNvPr>
            <p:cNvSpPr txBox="1"/>
            <p:nvPr/>
          </p:nvSpPr>
          <p:spPr>
            <a:xfrm>
              <a:off x="7054823" y="2807574"/>
              <a:ext cx="718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TX    RX</a:t>
              </a:r>
              <a:endParaRPr sz="1200">
                <a:solidFill>
                  <a:schemeClr val="dk1"/>
                </a:solidFill>
                <a:latin typeface="Calibri"/>
                <a:ea typeface="Calibri"/>
                <a:cs typeface="Calibri"/>
                <a:sym typeface="Calibri"/>
              </a:endParaRPr>
            </a:p>
          </p:txBody>
        </p:sp>
        <p:sp>
          <p:nvSpPr>
            <p:cNvPr id="13" name="Google Shape;475;g37644050ab6_1_243">
              <a:extLst>
                <a:ext uri="{FF2B5EF4-FFF2-40B4-BE49-F238E27FC236}">
                  <a16:creationId xmlns:a16="http://schemas.microsoft.com/office/drawing/2014/main" id="{E1D30543-F14B-429E-A528-F9ABDC1584CE}"/>
                </a:ext>
              </a:extLst>
            </p:cNvPr>
            <p:cNvSpPr/>
            <p:nvPr/>
          </p:nvSpPr>
          <p:spPr>
            <a:xfrm rot="10800000">
              <a:off x="7437184" y="2576841"/>
              <a:ext cx="251100" cy="276900"/>
            </a:xfrm>
            <a:prstGeom prst="triangle">
              <a:avLst>
                <a:gd name="adj" fmla="val 50000"/>
              </a:avLst>
            </a:prstGeom>
            <a:solidFill>
              <a:srgbClr val="9CC2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pSp>
      <p:cxnSp>
        <p:nvCxnSpPr>
          <p:cNvPr id="18" name="接點: 肘形 17">
            <a:extLst>
              <a:ext uri="{FF2B5EF4-FFF2-40B4-BE49-F238E27FC236}">
                <a16:creationId xmlns:a16="http://schemas.microsoft.com/office/drawing/2014/main" id="{AF156CE8-0742-4B1A-B6D3-03194777B9BB}"/>
              </a:ext>
            </a:extLst>
          </p:cNvPr>
          <p:cNvCxnSpPr>
            <a:stCxn id="12" idx="2"/>
            <a:endCxn id="8" idx="0"/>
          </p:cNvCxnSpPr>
          <p:nvPr/>
        </p:nvCxnSpPr>
        <p:spPr>
          <a:xfrm rot="10800000" flipH="1" flipV="1">
            <a:off x="6909444" y="2336155"/>
            <a:ext cx="1334138" cy="1818407"/>
          </a:xfrm>
          <a:prstGeom prst="bentConnector4">
            <a:avLst>
              <a:gd name="adj1" fmla="val -17135"/>
              <a:gd name="adj2" fmla="val 754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50FE8576-ED4E-4332-ACFC-79B1869CD3AA}"/>
              </a:ext>
            </a:extLst>
          </p:cNvPr>
          <p:cNvCxnSpPr>
            <a:cxnSpLocks/>
            <a:endCxn id="9" idx="0"/>
          </p:cNvCxnSpPr>
          <p:nvPr/>
        </p:nvCxnSpPr>
        <p:spPr>
          <a:xfrm>
            <a:off x="8243582" y="3706707"/>
            <a:ext cx="1440290" cy="44785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06C55570-D13A-4D6D-96AA-EB5924EA68A5}"/>
              </a:ext>
            </a:extLst>
          </p:cNvPr>
          <p:cNvSpPr txBox="1"/>
          <p:nvPr/>
        </p:nvSpPr>
        <p:spPr>
          <a:xfrm>
            <a:off x="2174969" y="4293744"/>
            <a:ext cx="2499359" cy="400110"/>
          </a:xfrm>
          <a:prstGeom prst="rect">
            <a:avLst/>
          </a:prstGeom>
          <a:noFill/>
        </p:spPr>
        <p:txBody>
          <a:bodyPr wrap="square" rtlCol="0">
            <a:spAutoFit/>
          </a:bodyPr>
          <a:lstStyle/>
          <a:p>
            <a:r>
              <a:rPr lang="zh-TW" altLang="en-US" sz="2000" b="1">
                <a:latin typeface="Calibri" panose="020F0502020204030204" pitchFamily="34" charset="0"/>
                <a:cs typeface="Calibri" panose="020F0502020204030204" pitchFamily="34" charset="0"/>
              </a:rPr>
              <a:t>人眼看到揮手、招手</a:t>
            </a:r>
          </a:p>
        </p:txBody>
      </p:sp>
      <p:sp>
        <p:nvSpPr>
          <p:cNvPr id="27" name="文字方塊 26">
            <a:extLst>
              <a:ext uri="{FF2B5EF4-FFF2-40B4-BE49-F238E27FC236}">
                <a16:creationId xmlns:a16="http://schemas.microsoft.com/office/drawing/2014/main" id="{AD0FE428-BE91-42E0-AA35-D5D448EC356C}"/>
              </a:ext>
            </a:extLst>
          </p:cNvPr>
          <p:cNvSpPr txBox="1"/>
          <p:nvPr/>
        </p:nvSpPr>
        <p:spPr>
          <a:xfrm>
            <a:off x="7897707" y="5336589"/>
            <a:ext cx="2282613" cy="400110"/>
          </a:xfrm>
          <a:prstGeom prst="rect">
            <a:avLst/>
          </a:prstGeom>
          <a:noFill/>
        </p:spPr>
        <p:txBody>
          <a:bodyPr wrap="square" rtlCol="0">
            <a:spAutoFit/>
          </a:bodyPr>
          <a:lstStyle/>
          <a:p>
            <a:r>
              <a:rPr lang="zh-TW" altLang="en-US" sz="2000" b="1">
                <a:latin typeface="Calibri" panose="020F0502020204030204" pitchFamily="34" charset="0"/>
                <a:cs typeface="Calibri" panose="020F0502020204030204" pitchFamily="34" charset="0"/>
              </a:rPr>
              <a:t>雷達看到</a:t>
            </a:r>
            <a:r>
              <a:rPr lang="en-US" altLang="zh-TW" sz="2000" b="1">
                <a:latin typeface="Calibri" panose="020F0502020204030204" pitchFamily="34" charset="0"/>
                <a:cs typeface="Calibri" panose="020F0502020204030204" pitchFamily="34" charset="0"/>
              </a:rPr>
              <a:t>RDI</a:t>
            </a:r>
            <a:r>
              <a:rPr lang="zh-TW" altLang="en-US" sz="2000" b="1">
                <a:latin typeface="Calibri" panose="020F0502020204030204" pitchFamily="34" charset="0"/>
                <a:cs typeface="Calibri" panose="020F0502020204030204" pitchFamily="34" charset="0"/>
              </a:rPr>
              <a:t>、</a:t>
            </a:r>
            <a:r>
              <a:rPr lang="en-US" altLang="zh-TW" sz="2000" b="1">
                <a:latin typeface="Calibri" panose="020F0502020204030204" pitchFamily="34" charset="0"/>
                <a:cs typeface="Calibri" panose="020F0502020204030204" pitchFamily="34" charset="0"/>
              </a:rPr>
              <a:t>PHD</a:t>
            </a:r>
            <a:endParaRPr lang="zh-TW" altLang="en-US" sz="20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8285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376894e6804_0_1113"/>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RDI and PHD Map </a:t>
            </a:r>
            <a:endParaRPr/>
          </a:p>
        </p:txBody>
      </p:sp>
      <p:sp>
        <p:nvSpPr>
          <p:cNvPr id="674" name="Google Shape;674;g376894e6804_0_1113"/>
          <p:cNvSpPr txBox="1">
            <a:spLocks noGrp="1"/>
          </p:cNvSpPr>
          <p:nvPr>
            <p:ph type="body" idx="1"/>
          </p:nvPr>
        </p:nvSpPr>
        <p:spPr>
          <a:xfrm>
            <a:off x="838200" y="1407886"/>
            <a:ext cx="10515600" cy="47811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2400"/>
              <a:buNone/>
            </a:pPr>
            <a:r>
              <a:rPr lang="en-US"/>
              <a:t>1. RDI (Range-Doppler Imaging)</a:t>
            </a:r>
            <a:endParaRPr/>
          </a:p>
          <a:p>
            <a:pPr marL="0" lvl="0" indent="0" algn="l" rtl="0">
              <a:lnSpc>
                <a:spcPct val="125000"/>
              </a:lnSpc>
              <a:spcBef>
                <a:spcPts val="1000"/>
              </a:spcBef>
              <a:spcAft>
                <a:spcPts val="0"/>
              </a:spcAft>
              <a:buClr>
                <a:schemeClr val="dk1"/>
              </a:buClr>
              <a:buSzPts val="2400"/>
              <a:buNone/>
            </a:pPr>
            <a:r>
              <a:rPr lang="en-US" err="1"/>
              <a:t>用於表示目標物體的距離和速度</a:t>
            </a:r>
            <a:r>
              <a:rPr lang="en-US"/>
              <a:t>。</a:t>
            </a:r>
            <a:endParaRPr/>
          </a:p>
          <a:p>
            <a:pPr marL="0" lvl="0" indent="0" algn="l" rtl="0">
              <a:lnSpc>
                <a:spcPct val="125000"/>
              </a:lnSpc>
              <a:spcBef>
                <a:spcPts val="1000"/>
              </a:spcBef>
              <a:spcAft>
                <a:spcPts val="0"/>
              </a:spcAft>
              <a:buClr>
                <a:schemeClr val="dk1"/>
              </a:buClr>
              <a:buSzPts val="2400"/>
              <a:buNone/>
            </a:pPr>
            <a:endParaRPr/>
          </a:p>
          <a:p>
            <a:pPr marL="0" lvl="0" indent="0" algn="l" rtl="0">
              <a:lnSpc>
                <a:spcPct val="125000"/>
              </a:lnSpc>
              <a:spcBef>
                <a:spcPts val="1000"/>
              </a:spcBef>
              <a:spcAft>
                <a:spcPts val="0"/>
              </a:spcAft>
              <a:buClr>
                <a:schemeClr val="dk1"/>
              </a:buClr>
              <a:buSzPts val="2400"/>
              <a:buNone/>
            </a:pPr>
            <a:endParaRPr/>
          </a:p>
          <a:p>
            <a:pPr marL="0" lvl="0" indent="0" algn="l" rtl="0">
              <a:lnSpc>
                <a:spcPct val="125000"/>
              </a:lnSpc>
              <a:spcBef>
                <a:spcPts val="1000"/>
              </a:spcBef>
              <a:spcAft>
                <a:spcPts val="0"/>
              </a:spcAft>
              <a:buClr>
                <a:schemeClr val="dk1"/>
              </a:buClr>
              <a:buSzPts val="2400"/>
              <a:buNone/>
            </a:pPr>
            <a:r>
              <a:rPr lang="en-US"/>
              <a:t>2. PHD (</a:t>
            </a:r>
            <a:r>
              <a:rPr lang="en-US" err="1"/>
              <a:t>PHase</a:t>
            </a:r>
            <a:r>
              <a:rPr lang="en-US"/>
              <a:t> Difference)</a:t>
            </a:r>
            <a:endParaRPr/>
          </a:p>
          <a:p>
            <a:pPr marL="0" lvl="0" indent="0" algn="l" rtl="0">
              <a:lnSpc>
                <a:spcPct val="125000"/>
              </a:lnSpc>
              <a:spcBef>
                <a:spcPts val="1000"/>
              </a:spcBef>
              <a:spcAft>
                <a:spcPts val="0"/>
              </a:spcAft>
              <a:buClr>
                <a:schemeClr val="dk1"/>
              </a:buClr>
              <a:buSzPts val="2400"/>
              <a:buNone/>
            </a:pPr>
            <a:r>
              <a:rPr lang="en-US" err="1"/>
              <a:t>用於表示目標物體的相位</a:t>
            </a:r>
            <a:r>
              <a:rPr lang="en-US"/>
              <a:t>/</a:t>
            </a:r>
            <a:r>
              <a:rPr lang="en-US" err="1"/>
              <a:t>角度</a:t>
            </a:r>
            <a:r>
              <a:rPr lang="en-US"/>
              <a:t>。</a:t>
            </a:r>
            <a:endParaRPr>
              <a:solidFill>
                <a:srgbClr val="FF0000"/>
              </a:solidFill>
            </a:endParaRPr>
          </a:p>
          <a:p>
            <a:pPr marL="0" lvl="0" indent="0" algn="l" rtl="0">
              <a:lnSpc>
                <a:spcPct val="125000"/>
              </a:lnSpc>
              <a:spcBef>
                <a:spcPts val="1000"/>
              </a:spcBef>
              <a:spcAft>
                <a:spcPts val="0"/>
              </a:spcAft>
              <a:buClr>
                <a:schemeClr val="dk1"/>
              </a:buClr>
              <a:buSzPts val="2400"/>
              <a:buNone/>
            </a:pPr>
            <a:endParaRPr>
              <a:solidFill>
                <a:srgbClr val="FF0000"/>
              </a:solidFill>
            </a:endParaRPr>
          </a:p>
        </p:txBody>
      </p:sp>
      <p:sp>
        <p:nvSpPr>
          <p:cNvPr id="675" name="Google Shape;675;g376894e6804_0_1113"/>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pic>
        <p:nvPicPr>
          <p:cNvPr id="676" name="Google Shape;676;g376894e6804_0_1113"/>
          <p:cNvPicPr preferRelativeResize="0"/>
          <p:nvPr/>
        </p:nvPicPr>
        <p:blipFill rotWithShape="1">
          <a:blip r:embed="rId3">
            <a:alphaModFix/>
          </a:blip>
          <a:srcRect/>
          <a:stretch/>
        </p:blipFill>
        <p:spPr>
          <a:xfrm>
            <a:off x="7446691" y="573209"/>
            <a:ext cx="1726173" cy="2085268"/>
          </a:xfrm>
          <a:prstGeom prst="rect">
            <a:avLst/>
          </a:prstGeom>
          <a:noFill/>
          <a:ln>
            <a:noFill/>
          </a:ln>
        </p:spPr>
      </p:pic>
      <p:pic>
        <p:nvPicPr>
          <p:cNvPr id="677" name="Google Shape;677;g376894e6804_0_1113"/>
          <p:cNvPicPr preferRelativeResize="0"/>
          <p:nvPr/>
        </p:nvPicPr>
        <p:blipFill rotWithShape="1">
          <a:blip r:embed="rId4">
            <a:alphaModFix/>
          </a:blip>
          <a:srcRect/>
          <a:stretch/>
        </p:blipFill>
        <p:spPr>
          <a:xfrm>
            <a:off x="7446689" y="3791321"/>
            <a:ext cx="1726173" cy="2086867"/>
          </a:xfrm>
          <a:prstGeom prst="rect">
            <a:avLst/>
          </a:prstGeom>
          <a:noFill/>
          <a:ln>
            <a:noFill/>
          </a:ln>
        </p:spPr>
      </p:pic>
      <p:sp>
        <p:nvSpPr>
          <p:cNvPr id="678" name="Google Shape;678;g376894e6804_0_1113"/>
          <p:cNvSpPr txBox="1"/>
          <p:nvPr/>
        </p:nvSpPr>
        <p:spPr>
          <a:xfrm>
            <a:off x="7986609" y="2860377"/>
            <a:ext cx="646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速度</a:t>
            </a:r>
            <a:endParaRPr/>
          </a:p>
        </p:txBody>
      </p:sp>
      <p:sp>
        <p:nvSpPr>
          <p:cNvPr id="679" name="Google Shape;679;g376894e6804_0_1113"/>
          <p:cNvSpPr txBox="1"/>
          <p:nvPr/>
        </p:nvSpPr>
        <p:spPr>
          <a:xfrm>
            <a:off x="6787723" y="1433149"/>
            <a:ext cx="646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距離</a:t>
            </a:r>
            <a:endParaRPr/>
          </a:p>
        </p:txBody>
      </p:sp>
      <p:sp>
        <p:nvSpPr>
          <p:cNvPr id="680" name="Google Shape;680;g376894e6804_0_1113"/>
          <p:cNvSpPr txBox="1"/>
          <p:nvPr/>
        </p:nvSpPr>
        <p:spPr>
          <a:xfrm>
            <a:off x="7421417" y="2633123"/>
            <a:ext cx="18153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-1                  0                   1</a:t>
            </a:r>
            <a:endParaRPr sz="1200">
              <a:solidFill>
                <a:schemeClr val="dk1"/>
              </a:solidFill>
              <a:latin typeface="Calibri"/>
              <a:ea typeface="Calibri"/>
              <a:cs typeface="Calibri"/>
              <a:sym typeface="Calibri"/>
            </a:endParaRPr>
          </a:p>
        </p:txBody>
      </p:sp>
      <p:sp>
        <p:nvSpPr>
          <p:cNvPr id="681" name="Google Shape;681;g376894e6804_0_1113"/>
          <p:cNvSpPr txBox="1"/>
          <p:nvPr/>
        </p:nvSpPr>
        <p:spPr>
          <a:xfrm>
            <a:off x="6966461" y="530609"/>
            <a:ext cx="619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 cm</a:t>
            </a:r>
            <a:endParaRPr sz="1200">
              <a:solidFill>
                <a:schemeClr val="dk1"/>
              </a:solidFill>
              <a:latin typeface="Calibri"/>
              <a:ea typeface="Calibri"/>
              <a:cs typeface="Calibri"/>
              <a:sym typeface="Calibri"/>
            </a:endParaRPr>
          </a:p>
        </p:txBody>
      </p:sp>
      <p:sp>
        <p:nvSpPr>
          <p:cNvPr id="682" name="Google Shape;682;g376894e6804_0_1113"/>
          <p:cNvSpPr txBox="1"/>
          <p:nvPr/>
        </p:nvSpPr>
        <p:spPr>
          <a:xfrm>
            <a:off x="6858000" y="2381478"/>
            <a:ext cx="727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120 cm</a:t>
            </a:r>
            <a:endParaRPr sz="1200">
              <a:solidFill>
                <a:schemeClr val="dk1"/>
              </a:solidFill>
              <a:latin typeface="Calibri"/>
              <a:ea typeface="Calibri"/>
              <a:cs typeface="Calibri"/>
              <a:sym typeface="Calibri"/>
            </a:endParaRPr>
          </a:p>
        </p:txBody>
      </p:sp>
      <p:sp>
        <p:nvSpPr>
          <p:cNvPr id="683" name="Google Shape;683;g376894e6804_0_1113"/>
          <p:cNvSpPr txBox="1"/>
          <p:nvPr/>
        </p:nvSpPr>
        <p:spPr>
          <a:xfrm>
            <a:off x="6787723" y="4634629"/>
            <a:ext cx="646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距離</a:t>
            </a:r>
            <a:endParaRPr/>
          </a:p>
        </p:txBody>
      </p:sp>
      <p:sp>
        <p:nvSpPr>
          <p:cNvPr id="684" name="Google Shape;684;g376894e6804_0_1113"/>
          <p:cNvSpPr txBox="1"/>
          <p:nvPr/>
        </p:nvSpPr>
        <p:spPr>
          <a:xfrm>
            <a:off x="6966461" y="3732089"/>
            <a:ext cx="6192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0 cm</a:t>
            </a:r>
            <a:endParaRPr sz="1200">
              <a:solidFill>
                <a:schemeClr val="dk1"/>
              </a:solidFill>
              <a:latin typeface="Calibri"/>
              <a:ea typeface="Calibri"/>
              <a:cs typeface="Calibri"/>
              <a:sym typeface="Calibri"/>
            </a:endParaRPr>
          </a:p>
        </p:txBody>
      </p:sp>
      <p:sp>
        <p:nvSpPr>
          <p:cNvPr id="685" name="Google Shape;685;g376894e6804_0_1113"/>
          <p:cNvSpPr txBox="1"/>
          <p:nvPr/>
        </p:nvSpPr>
        <p:spPr>
          <a:xfrm>
            <a:off x="6858000" y="5582958"/>
            <a:ext cx="7278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120 cm</a:t>
            </a:r>
            <a:endParaRPr sz="1200">
              <a:solidFill>
                <a:schemeClr val="dk1"/>
              </a:solidFill>
              <a:latin typeface="Calibri"/>
              <a:ea typeface="Calibri"/>
              <a:cs typeface="Calibri"/>
              <a:sym typeface="Calibri"/>
            </a:endParaRPr>
          </a:p>
        </p:txBody>
      </p:sp>
      <p:sp>
        <p:nvSpPr>
          <p:cNvPr id="686" name="Google Shape;686;g376894e6804_0_1113"/>
          <p:cNvSpPr txBox="1"/>
          <p:nvPr/>
        </p:nvSpPr>
        <p:spPr>
          <a:xfrm>
            <a:off x="8005853" y="5913579"/>
            <a:ext cx="646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角度</a:t>
            </a:r>
            <a:endParaRPr/>
          </a:p>
        </p:txBody>
      </p:sp>
    </p:spTree>
    <p:extLst>
      <p:ext uri="{BB962C8B-B14F-4D97-AF65-F5344CB8AC3E}">
        <p14:creationId xmlns:p14="http://schemas.microsoft.com/office/powerpoint/2010/main" val="3817584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1957AD-D87C-0F61-CFC7-C2613F870EC4}"/>
              </a:ext>
            </a:extLst>
          </p:cNvPr>
          <p:cNvSpPr>
            <a:spLocks noGrp="1"/>
          </p:cNvSpPr>
          <p:nvPr>
            <p:ph type="title"/>
          </p:nvPr>
        </p:nvSpPr>
        <p:spPr>
          <a:xfrm>
            <a:off x="1117599" y="206428"/>
            <a:ext cx="10515600" cy="941161"/>
          </a:xfrm>
        </p:spPr>
        <p:txBody>
          <a:bodyPr>
            <a:normAutofit/>
          </a:bodyPr>
          <a:lstStyle/>
          <a:p>
            <a:r>
              <a:rPr lang="zh-TW" altLang="en-US" sz="5400" dirty="0">
                <a:solidFill>
                  <a:srgbClr val="700000"/>
                </a:solidFill>
              </a:rPr>
              <a:t>開酷如何讓手指  變成神奇指揮棒   </a:t>
            </a:r>
          </a:p>
        </p:txBody>
      </p:sp>
      <p:sp>
        <p:nvSpPr>
          <p:cNvPr id="3" name="文字版面配置區 2">
            <a:extLst>
              <a:ext uri="{FF2B5EF4-FFF2-40B4-BE49-F238E27FC236}">
                <a16:creationId xmlns:a16="http://schemas.microsoft.com/office/drawing/2014/main" id="{BA97AE92-97E9-5170-0DAC-1D348194421C}"/>
              </a:ext>
            </a:extLst>
          </p:cNvPr>
          <p:cNvSpPr>
            <a:spLocks noGrp="1"/>
          </p:cNvSpPr>
          <p:nvPr>
            <p:ph type="body" idx="1"/>
          </p:nvPr>
        </p:nvSpPr>
        <p:spPr>
          <a:xfrm>
            <a:off x="7714782" y="1889969"/>
            <a:ext cx="4584700" cy="3316514"/>
          </a:xfrm>
        </p:spPr>
        <p:txBody>
          <a:bodyPr/>
          <a:lstStyle/>
          <a:p>
            <a:r>
              <a:rPr lang="zh-TW" altLang="en-US" b="1" dirty="0">
                <a:hlinkClick r:id="rId2"/>
              </a:rPr>
              <a:t>藍芽耳機結合手勢辨識</a:t>
            </a:r>
            <a:endParaRPr lang="zh-TW" altLang="en-US" b="1" dirty="0"/>
          </a:p>
        </p:txBody>
      </p:sp>
      <p:sp>
        <p:nvSpPr>
          <p:cNvPr id="4" name="投影片編號版面配置區 3">
            <a:extLst>
              <a:ext uri="{FF2B5EF4-FFF2-40B4-BE49-F238E27FC236}">
                <a16:creationId xmlns:a16="http://schemas.microsoft.com/office/drawing/2014/main" id="{FB132897-620C-9863-0D62-D45E7BAC4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6" name="圖片 5">
            <a:extLst>
              <a:ext uri="{FF2B5EF4-FFF2-40B4-BE49-F238E27FC236}">
                <a16:creationId xmlns:a16="http://schemas.microsoft.com/office/drawing/2014/main" id="{9EF6D00D-5B05-6B39-1D43-D7FDBBCE5989}"/>
              </a:ext>
            </a:extLst>
          </p:cNvPr>
          <p:cNvPicPr>
            <a:picLocks noChangeAspect="1"/>
          </p:cNvPicPr>
          <p:nvPr/>
        </p:nvPicPr>
        <p:blipFill>
          <a:blip r:embed="rId3"/>
          <a:stretch>
            <a:fillRect/>
          </a:stretch>
        </p:blipFill>
        <p:spPr>
          <a:xfrm>
            <a:off x="907551" y="3863603"/>
            <a:ext cx="4445997" cy="2586762"/>
          </a:xfrm>
          <a:prstGeom prst="rect">
            <a:avLst/>
          </a:prstGeom>
        </p:spPr>
      </p:pic>
      <p:pic>
        <p:nvPicPr>
          <p:cNvPr id="8" name="圖片 7">
            <a:hlinkClick r:id="rId2"/>
            <a:extLst>
              <a:ext uri="{FF2B5EF4-FFF2-40B4-BE49-F238E27FC236}">
                <a16:creationId xmlns:a16="http://schemas.microsoft.com/office/drawing/2014/main" id="{0FD630B0-1965-C995-F679-C2BFC20B5CD0}"/>
              </a:ext>
            </a:extLst>
          </p:cNvPr>
          <p:cNvPicPr>
            <a:picLocks noChangeAspect="1"/>
          </p:cNvPicPr>
          <p:nvPr/>
        </p:nvPicPr>
        <p:blipFill>
          <a:blip r:embed="rId4"/>
          <a:stretch>
            <a:fillRect/>
          </a:stretch>
        </p:blipFill>
        <p:spPr>
          <a:xfrm>
            <a:off x="3130549" y="1147589"/>
            <a:ext cx="4899441" cy="2591521"/>
          </a:xfrm>
          <a:prstGeom prst="rect">
            <a:avLst/>
          </a:prstGeom>
        </p:spPr>
      </p:pic>
      <p:pic>
        <p:nvPicPr>
          <p:cNvPr id="10" name="圖片 9">
            <a:extLst>
              <a:ext uri="{FF2B5EF4-FFF2-40B4-BE49-F238E27FC236}">
                <a16:creationId xmlns:a16="http://schemas.microsoft.com/office/drawing/2014/main" id="{83729627-EBBF-1D3F-A422-7A534FA5B379}"/>
              </a:ext>
            </a:extLst>
          </p:cNvPr>
          <p:cNvPicPr>
            <a:picLocks noChangeAspect="1"/>
          </p:cNvPicPr>
          <p:nvPr/>
        </p:nvPicPr>
        <p:blipFill>
          <a:blip r:embed="rId5"/>
          <a:stretch>
            <a:fillRect/>
          </a:stretch>
        </p:blipFill>
        <p:spPr>
          <a:xfrm>
            <a:off x="6778138" y="3862528"/>
            <a:ext cx="4630090" cy="2556915"/>
          </a:xfrm>
          <a:prstGeom prst="rect">
            <a:avLst/>
          </a:prstGeom>
        </p:spPr>
      </p:pic>
    </p:spTree>
    <p:extLst>
      <p:ext uri="{BB962C8B-B14F-4D97-AF65-F5344CB8AC3E}">
        <p14:creationId xmlns:p14="http://schemas.microsoft.com/office/powerpoint/2010/main" val="285739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g376894e6804_0_1209" descr="一張含有 人員, 螢幕擷取畫面, 醫療設備, 文字 的圖片&#10;&#10;自動產生的描述"/>
          <p:cNvPicPr preferRelativeResize="0"/>
          <p:nvPr/>
        </p:nvPicPr>
        <p:blipFill rotWithShape="1">
          <a:blip r:embed="rId3">
            <a:alphaModFix/>
          </a:blip>
          <a:srcRect/>
          <a:stretch/>
        </p:blipFill>
        <p:spPr>
          <a:xfrm>
            <a:off x="445897" y="1913626"/>
            <a:ext cx="11300206" cy="2868279"/>
          </a:xfrm>
          <a:prstGeom prst="rect">
            <a:avLst/>
          </a:prstGeom>
          <a:noFill/>
          <a:ln>
            <a:noFill/>
          </a:ln>
        </p:spPr>
      </p:pic>
      <p:sp>
        <p:nvSpPr>
          <p:cNvPr id="692" name="Google Shape;692;g376894e6804_0_1209"/>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RDI Map</a:t>
            </a:r>
            <a:endParaRPr/>
          </a:p>
        </p:txBody>
      </p:sp>
      <p:sp>
        <p:nvSpPr>
          <p:cNvPr id="693" name="Google Shape;693;g376894e6804_0_1209"/>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694" name="Google Shape;694;g376894e6804_0_1209"/>
          <p:cNvSpPr/>
          <p:nvPr/>
        </p:nvSpPr>
        <p:spPr>
          <a:xfrm>
            <a:off x="9414991" y="4506687"/>
            <a:ext cx="1313700" cy="2607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5" name="Google Shape;695;g376894e6804_0_1209"/>
          <p:cNvSpPr/>
          <p:nvPr/>
        </p:nvSpPr>
        <p:spPr>
          <a:xfrm rot="5400000">
            <a:off x="8367117" y="3086394"/>
            <a:ext cx="1313700" cy="18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g376894e6804_0_1209"/>
          <p:cNvSpPr/>
          <p:nvPr/>
        </p:nvSpPr>
        <p:spPr>
          <a:xfrm>
            <a:off x="6305111" y="1999662"/>
            <a:ext cx="1313700" cy="18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7" name="Google Shape;697;g376894e6804_0_1209"/>
          <p:cNvSpPr/>
          <p:nvPr/>
        </p:nvSpPr>
        <p:spPr>
          <a:xfrm>
            <a:off x="9536285" y="1999661"/>
            <a:ext cx="1313700" cy="18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8" name="Google Shape;698;g376894e6804_0_1209"/>
          <p:cNvSpPr txBox="1"/>
          <p:nvPr/>
        </p:nvSpPr>
        <p:spPr>
          <a:xfrm>
            <a:off x="9709476" y="1682200"/>
            <a:ext cx="724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highlight>
                  <a:srgbClr val="FFFF00"/>
                </a:highlight>
                <a:latin typeface="Calibri"/>
                <a:ea typeface="Calibri"/>
                <a:cs typeface="Calibri"/>
                <a:sym typeface="Calibri"/>
              </a:rPr>
              <a:t>PHD</a:t>
            </a:r>
            <a:endParaRPr sz="2400" b="0" i="0" u="none" strike="noStrike" cap="none">
              <a:solidFill>
                <a:srgbClr val="FF0000"/>
              </a:solidFill>
              <a:highlight>
                <a:srgbClr val="FFFF00"/>
              </a:highlight>
              <a:latin typeface="Calibri"/>
              <a:ea typeface="Calibri"/>
              <a:cs typeface="Calibri"/>
              <a:sym typeface="Calibri"/>
            </a:endParaRPr>
          </a:p>
        </p:txBody>
      </p:sp>
      <p:sp>
        <p:nvSpPr>
          <p:cNvPr id="699" name="Google Shape;699;g376894e6804_0_1209"/>
          <p:cNvSpPr txBox="1"/>
          <p:nvPr/>
        </p:nvSpPr>
        <p:spPr>
          <a:xfrm>
            <a:off x="6653296" y="1682200"/>
            <a:ext cx="617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highlight>
                  <a:srgbClr val="FFFF00"/>
                </a:highlight>
                <a:latin typeface="Calibri"/>
                <a:ea typeface="Calibri"/>
                <a:cs typeface="Calibri"/>
                <a:sym typeface="Calibri"/>
              </a:rPr>
              <a:t>RDI</a:t>
            </a:r>
            <a:endParaRPr sz="2400" b="0" i="0" u="none" strike="noStrike" cap="none">
              <a:solidFill>
                <a:srgbClr val="FF0000"/>
              </a:solidFill>
              <a:highlight>
                <a:srgbClr val="FFFF00"/>
              </a:highlight>
              <a:latin typeface="Calibri"/>
              <a:ea typeface="Calibri"/>
              <a:cs typeface="Calibri"/>
              <a:sym typeface="Calibri"/>
            </a:endParaRPr>
          </a:p>
        </p:txBody>
      </p:sp>
      <p:sp>
        <p:nvSpPr>
          <p:cNvPr id="700" name="Google Shape;700;g376894e6804_0_1209"/>
          <p:cNvSpPr txBox="1"/>
          <p:nvPr/>
        </p:nvSpPr>
        <p:spPr>
          <a:xfrm>
            <a:off x="1736109" y="5388723"/>
            <a:ext cx="913800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err="1">
                <a:solidFill>
                  <a:schemeClr val="dk1"/>
                </a:solidFill>
                <a:latin typeface="Calibri"/>
                <a:ea typeface="Calibri"/>
                <a:cs typeface="Calibri"/>
                <a:sym typeface="Calibri"/>
              </a:rPr>
              <a:t>手接近，速度</a:t>
            </a:r>
            <a:r>
              <a:rPr lang="en-US" sz="2400" b="0" i="0" u="none" strike="noStrike" cap="none">
                <a:solidFill>
                  <a:schemeClr val="dk1"/>
                </a:solidFill>
                <a:latin typeface="Calibri"/>
                <a:ea typeface="Calibri"/>
                <a:cs typeface="Calibri"/>
                <a:sym typeface="Calibri"/>
              </a:rPr>
              <a:t> &lt;</a:t>
            </a:r>
            <a:r>
              <a:rPr lang="zh-TW" altLang="en-US" sz="2400" b="0" i="0" u="none" strike="noStrike" cap="none">
                <a:solidFill>
                  <a:schemeClr val="dk1"/>
                </a:solidFill>
                <a:latin typeface="Calibri"/>
                <a:ea typeface="Calibri"/>
                <a:cs typeface="Calibri"/>
                <a:sym typeface="Calibri"/>
              </a:rPr>
              <a:t> </a:t>
            </a:r>
            <a:r>
              <a:rPr lang="en-US" sz="2400" b="0" i="0" u="none" strike="noStrike" cap="none">
                <a:solidFill>
                  <a:schemeClr val="dk1"/>
                </a:solidFill>
                <a:latin typeface="Calibri"/>
                <a:ea typeface="Calibri"/>
                <a:cs typeface="Calibri"/>
                <a:sym typeface="Calibri"/>
              </a:rPr>
              <a:t>0，手遠離，速度 &gt;</a:t>
            </a:r>
            <a:r>
              <a:rPr lang="zh-TW" altLang="en-US" sz="2400" b="0" i="0" u="none" strike="noStrike" cap="none">
                <a:solidFill>
                  <a:schemeClr val="dk1"/>
                </a:solidFill>
                <a:latin typeface="Calibri"/>
                <a:ea typeface="Calibri"/>
                <a:cs typeface="Calibri"/>
                <a:sym typeface="Calibri"/>
              </a:rPr>
              <a:t> </a:t>
            </a:r>
            <a:r>
              <a:rPr lang="en-US" sz="2400" b="0" i="0" u="none" strike="noStrike" cap="none">
                <a:solidFill>
                  <a:schemeClr val="dk1"/>
                </a:solidFill>
                <a:latin typeface="Calibri"/>
                <a:ea typeface="Calibri"/>
                <a:cs typeface="Calibri"/>
                <a:sym typeface="Calibri"/>
              </a:rPr>
              <a:t>0，RDI </a:t>
            </a:r>
            <a:r>
              <a:rPr lang="en-US" sz="2400" b="0" i="0" u="none" strike="noStrike" cap="none" err="1">
                <a:solidFill>
                  <a:schemeClr val="dk1"/>
                </a:solidFill>
                <a:latin typeface="Calibri"/>
                <a:ea typeface="Calibri"/>
                <a:cs typeface="Calibri"/>
                <a:sym typeface="Calibri"/>
              </a:rPr>
              <a:t>可當作一種</a:t>
            </a:r>
            <a:r>
              <a:rPr lang="en-US" sz="2400" b="0" i="0" u="none" strike="noStrike" cap="none">
                <a:solidFill>
                  <a:schemeClr val="dk1"/>
                </a:solidFill>
                <a:latin typeface="Calibri"/>
                <a:ea typeface="Calibri"/>
                <a:cs typeface="Calibri"/>
                <a:sym typeface="Calibri"/>
              </a:rPr>
              <a:t> </a:t>
            </a:r>
            <a:r>
              <a:rPr lang="en-US" sz="2400" b="1" i="0" u="none" strike="noStrike" cap="none">
                <a:solidFill>
                  <a:srgbClr val="FF0000"/>
                </a:solidFill>
                <a:latin typeface="Calibri"/>
                <a:ea typeface="Calibri"/>
                <a:cs typeface="Calibri"/>
                <a:sym typeface="Calibri"/>
              </a:rPr>
              <a:t>Feature map</a:t>
            </a:r>
            <a:endParaRPr sz="24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2483381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g376894e6804_0_1222" descr="一張含有 螢幕擷取畫面, 人員, 文字 的圖片&#10;&#10;自動產生的描述"/>
          <p:cNvPicPr preferRelativeResize="0"/>
          <p:nvPr/>
        </p:nvPicPr>
        <p:blipFill rotWithShape="1">
          <a:blip r:embed="rId3">
            <a:alphaModFix/>
          </a:blip>
          <a:srcRect/>
          <a:stretch/>
        </p:blipFill>
        <p:spPr>
          <a:xfrm>
            <a:off x="435728" y="1913032"/>
            <a:ext cx="11320543" cy="2868278"/>
          </a:xfrm>
          <a:prstGeom prst="rect">
            <a:avLst/>
          </a:prstGeom>
          <a:noFill/>
          <a:ln>
            <a:noFill/>
          </a:ln>
        </p:spPr>
      </p:pic>
      <p:sp>
        <p:nvSpPr>
          <p:cNvPr id="706" name="Google Shape;706;g376894e6804_0_1222"/>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PHD Map</a:t>
            </a:r>
            <a:endParaRPr/>
          </a:p>
        </p:txBody>
      </p:sp>
      <p:sp>
        <p:nvSpPr>
          <p:cNvPr id="707" name="Google Shape;707;g376894e6804_0_1222"/>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708" name="Google Shape;708;g376894e6804_0_1222"/>
          <p:cNvSpPr/>
          <p:nvPr/>
        </p:nvSpPr>
        <p:spPr>
          <a:xfrm>
            <a:off x="9414991" y="4506687"/>
            <a:ext cx="1313700" cy="2607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9" name="Google Shape;709;g376894e6804_0_1222"/>
          <p:cNvSpPr/>
          <p:nvPr/>
        </p:nvSpPr>
        <p:spPr>
          <a:xfrm rot="5400000">
            <a:off x="8367117" y="3086394"/>
            <a:ext cx="1313700" cy="18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0" name="Google Shape;710;g376894e6804_0_1222"/>
          <p:cNvSpPr/>
          <p:nvPr/>
        </p:nvSpPr>
        <p:spPr>
          <a:xfrm>
            <a:off x="6305111" y="1999662"/>
            <a:ext cx="1313700" cy="18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1" name="Google Shape;711;g376894e6804_0_1222"/>
          <p:cNvSpPr/>
          <p:nvPr/>
        </p:nvSpPr>
        <p:spPr>
          <a:xfrm>
            <a:off x="9536285" y="1999661"/>
            <a:ext cx="1313700" cy="181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2" name="Google Shape;712;g376894e6804_0_1222"/>
          <p:cNvSpPr txBox="1"/>
          <p:nvPr/>
        </p:nvSpPr>
        <p:spPr>
          <a:xfrm>
            <a:off x="9709476" y="1682200"/>
            <a:ext cx="724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highlight>
                  <a:srgbClr val="FFFF00"/>
                </a:highlight>
                <a:latin typeface="Calibri"/>
                <a:ea typeface="Calibri"/>
                <a:cs typeface="Calibri"/>
                <a:sym typeface="Calibri"/>
              </a:rPr>
              <a:t>PHD</a:t>
            </a:r>
            <a:endParaRPr sz="2400" b="0" i="0" u="none" strike="noStrike" cap="none">
              <a:solidFill>
                <a:srgbClr val="FF0000"/>
              </a:solidFill>
              <a:highlight>
                <a:srgbClr val="FFFF00"/>
              </a:highlight>
              <a:latin typeface="Calibri"/>
              <a:ea typeface="Calibri"/>
              <a:cs typeface="Calibri"/>
              <a:sym typeface="Calibri"/>
            </a:endParaRPr>
          </a:p>
        </p:txBody>
      </p:sp>
      <p:sp>
        <p:nvSpPr>
          <p:cNvPr id="713" name="Google Shape;713;g376894e6804_0_1222"/>
          <p:cNvSpPr txBox="1"/>
          <p:nvPr/>
        </p:nvSpPr>
        <p:spPr>
          <a:xfrm>
            <a:off x="6653296" y="1682200"/>
            <a:ext cx="617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0000"/>
                </a:solidFill>
                <a:highlight>
                  <a:srgbClr val="FFFF00"/>
                </a:highlight>
                <a:latin typeface="Calibri"/>
                <a:ea typeface="Calibri"/>
                <a:cs typeface="Calibri"/>
                <a:sym typeface="Calibri"/>
              </a:rPr>
              <a:t>RDI</a:t>
            </a:r>
            <a:endParaRPr sz="2400" b="0" i="0" u="none" strike="noStrike" cap="none">
              <a:solidFill>
                <a:srgbClr val="FF0000"/>
              </a:solidFill>
              <a:highlight>
                <a:srgbClr val="FFFF00"/>
              </a:highlight>
              <a:latin typeface="Calibri"/>
              <a:ea typeface="Calibri"/>
              <a:cs typeface="Calibri"/>
              <a:sym typeface="Calibri"/>
            </a:endParaRPr>
          </a:p>
        </p:txBody>
      </p:sp>
      <p:sp>
        <p:nvSpPr>
          <p:cNvPr id="714" name="Google Shape;714;g376894e6804_0_1222"/>
          <p:cNvSpPr txBox="1"/>
          <p:nvPr/>
        </p:nvSpPr>
        <p:spPr>
          <a:xfrm>
            <a:off x="2858383" y="5363780"/>
            <a:ext cx="6475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PHD 有角度的資訊，也可當作一種 </a:t>
            </a:r>
            <a:r>
              <a:rPr lang="en-US" sz="2400" b="1" i="0" u="none" strike="noStrike" cap="none">
                <a:solidFill>
                  <a:srgbClr val="FF0000"/>
                </a:solidFill>
                <a:latin typeface="Calibri"/>
                <a:ea typeface="Calibri"/>
                <a:cs typeface="Calibri"/>
                <a:sym typeface="Calibri"/>
              </a:rPr>
              <a:t>Feature map</a:t>
            </a:r>
            <a:endParaRPr sz="2400" b="1" i="0" u="none" strike="noStrike" cap="none">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79146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95C162-C4B2-4521-9654-D445D2299565}"/>
              </a:ext>
            </a:extLst>
          </p:cNvPr>
          <p:cNvSpPr>
            <a:spLocks noGrp="1"/>
          </p:cNvSpPr>
          <p:nvPr>
            <p:ph type="title"/>
          </p:nvPr>
        </p:nvSpPr>
        <p:spPr/>
        <p:txBody>
          <a:bodyPr/>
          <a:lstStyle/>
          <a:p>
            <a:r>
              <a:rPr lang="zh-TW" altLang="en-US"/>
              <a:t>用 </a:t>
            </a:r>
            <a:r>
              <a:rPr lang="en-US" altLang="zh-TW"/>
              <a:t>AI</a:t>
            </a:r>
            <a:r>
              <a:rPr lang="zh-TW" altLang="en-US"/>
              <a:t> 學習分辨手勢</a:t>
            </a:r>
          </a:p>
        </p:txBody>
      </p:sp>
      <p:sp>
        <p:nvSpPr>
          <p:cNvPr id="4" name="投影片編號版面配置區 3">
            <a:extLst>
              <a:ext uri="{FF2B5EF4-FFF2-40B4-BE49-F238E27FC236}">
                <a16:creationId xmlns:a16="http://schemas.microsoft.com/office/drawing/2014/main" id="{E3AC57D0-DA2C-4BF2-B801-F7A8676AB4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grpSp>
        <p:nvGrpSpPr>
          <p:cNvPr id="22" name="群組 21">
            <a:extLst>
              <a:ext uri="{FF2B5EF4-FFF2-40B4-BE49-F238E27FC236}">
                <a16:creationId xmlns:a16="http://schemas.microsoft.com/office/drawing/2014/main" id="{5100DB6C-6FA9-4839-8AFF-5A7A819BDAF1}"/>
              </a:ext>
            </a:extLst>
          </p:cNvPr>
          <p:cNvGrpSpPr/>
          <p:nvPr/>
        </p:nvGrpSpPr>
        <p:grpSpPr>
          <a:xfrm>
            <a:off x="2222927" y="2148840"/>
            <a:ext cx="7746145" cy="1943722"/>
            <a:chOff x="2693255" y="2305288"/>
            <a:chExt cx="6643374" cy="1528194"/>
          </a:xfrm>
        </p:grpSpPr>
        <p:grpSp>
          <p:nvGrpSpPr>
            <p:cNvPr id="5" name="Google Shape;952;g376894e6804_0_1296">
              <a:extLst>
                <a:ext uri="{FF2B5EF4-FFF2-40B4-BE49-F238E27FC236}">
                  <a16:creationId xmlns:a16="http://schemas.microsoft.com/office/drawing/2014/main" id="{4B51DC78-0996-40A6-8C3F-1A286B1E6907}"/>
                </a:ext>
              </a:extLst>
            </p:cNvPr>
            <p:cNvGrpSpPr/>
            <p:nvPr/>
          </p:nvGrpSpPr>
          <p:grpSpPr>
            <a:xfrm>
              <a:off x="2693255" y="2563321"/>
              <a:ext cx="1299082" cy="1224130"/>
              <a:chOff x="252707" y="3270846"/>
              <a:chExt cx="1299082" cy="1224130"/>
            </a:xfrm>
          </p:grpSpPr>
          <p:pic>
            <p:nvPicPr>
              <p:cNvPr id="6" name="Google Shape;953;g376894e6804_0_1296" descr="一張含有 文字, 繪圖, 行, 軟體 的圖片&#10;&#10;自動產生的描述">
                <a:extLst>
                  <a:ext uri="{FF2B5EF4-FFF2-40B4-BE49-F238E27FC236}">
                    <a16:creationId xmlns:a16="http://schemas.microsoft.com/office/drawing/2014/main" id="{A8F78E74-22D4-494F-898A-FAAF7CB1B2CC}"/>
                  </a:ext>
                </a:extLst>
              </p:cNvPr>
              <p:cNvPicPr preferRelativeResize="0"/>
              <p:nvPr/>
            </p:nvPicPr>
            <p:blipFill rotWithShape="1">
              <a:blip r:embed="rId3">
                <a:alphaModFix/>
              </a:blip>
              <a:srcRect l="13208" t="2166" r="15779" b="59483"/>
              <a:stretch/>
            </p:blipFill>
            <p:spPr>
              <a:xfrm>
                <a:off x="708817" y="3270846"/>
                <a:ext cx="842972" cy="816087"/>
              </a:xfrm>
              <a:prstGeom prst="rect">
                <a:avLst/>
              </a:prstGeom>
              <a:noFill/>
              <a:ln>
                <a:noFill/>
              </a:ln>
              <a:effectLst>
                <a:outerShdw blurRad="50800" dist="38100" dir="2700000" algn="tl" rotWithShape="0">
                  <a:srgbClr val="000000">
                    <a:alpha val="40000"/>
                  </a:srgbClr>
                </a:outerShdw>
              </a:effectLst>
            </p:spPr>
          </p:pic>
          <p:pic>
            <p:nvPicPr>
              <p:cNvPr id="7" name="Google Shape;954;g376894e6804_0_1296" descr="一張含有 文字, 繪圖, 行, 軟體 的圖片&#10;&#10;自動產生的描述">
                <a:extLst>
                  <a:ext uri="{FF2B5EF4-FFF2-40B4-BE49-F238E27FC236}">
                    <a16:creationId xmlns:a16="http://schemas.microsoft.com/office/drawing/2014/main" id="{6F8CFA75-8ED2-43D6-AF13-90918D42AF40}"/>
                  </a:ext>
                </a:extLst>
              </p:cNvPr>
              <p:cNvPicPr preferRelativeResize="0"/>
              <p:nvPr/>
            </p:nvPicPr>
            <p:blipFill rotWithShape="1">
              <a:blip r:embed="rId3">
                <a:alphaModFix/>
              </a:blip>
              <a:srcRect l="13208" t="2166" r="15779" b="59483"/>
              <a:stretch/>
            </p:blipFill>
            <p:spPr>
              <a:xfrm>
                <a:off x="594789" y="3372857"/>
                <a:ext cx="842972" cy="816087"/>
              </a:xfrm>
              <a:prstGeom prst="rect">
                <a:avLst/>
              </a:prstGeom>
              <a:noFill/>
              <a:ln>
                <a:noFill/>
              </a:ln>
              <a:effectLst>
                <a:outerShdw blurRad="50800" dist="38100" dir="2700000" algn="tl" rotWithShape="0">
                  <a:srgbClr val="000000">
                    <a:alpha val="40000"/>
                  </a:srgbClr>
                </a:outerShdw>
              </a:effectLst>
            </p:spPr>
          </p:pic>
          <p:pic>
            <p:nvPicPr>
              <p:cNvPr id="8" name="Google Shape;955;g376894e6804_0_1296" descr="一張含有 文字, 繪圖, 行, 軟體 的圖片&#10;&#10;自動產生的描述">
                <a:extLst>
                  <a:ext uri="{FF2B5EF4-FFF2-40B4-BE49-F238E27FC236}">
                    <a16:creationId xmlns:a16="http://schemas.microsoft.com/office/drawing/2014/main" id="{A0E66446-227B-4C34-92D7-8F36DF5E40E8}"/>
                  </a:ext>
                </a:extLst>
              </p:cNvPr>
              <p:cNvPicPr preferRelativeResize="0"/>
              <p:nvPr/>
            </p:nvPicPr>
            <p:blipFill rotWithShape="1">
              <a:blip r:embed="rId3">
                <a:alphaModFix/>
              </a:blip>
              <a:srcRect l="13208" t="2166" r="15779" b="59483"/>
              <a:stretch/>
            </p:blipFill>
            <p:spPr>
              <a:xfrm>
                <a:off x="480761" y="3474868"/>
                <a:ext cx="842972" cy="816087"/>
              </a:xfrm>
              <a:prstGeom prst="rect">
                <a:avLst/>
              </a:prstGeom>
              <a:noFill/>
              <a:ln>
                <a:noFill/>
              </a:ln>
              <a:effectLst>
                <a:outerShdw blurRad="50800" dist="38100" dir="2700000" algn="tl" rotWithShape="0">
                  <a:srgbClr val="000000">
                    <a:alpha val="40000"/>
                  </a:srgbClr>
                </a:outerShdw>
              </a:effectLst>
            </p:spPr>
          </p:pic>
          <p:pic>
            <p:nvPicPr>
              <p:cNvPr id="9" name="Google Shape;956;g376894e6804_0_1296" descr="一張含有 文字, 繪圖, 行, 軟體 的圖片&#10;&#10;自動產生的描述">
                <a:extLst>
                  <a:ext uri="{FF2B5EF4-FFF2-40B4-BE49-F238E27FC236}">
                    <a16:creationId xmlns:a16="http://schemas.microsoft.com/office/drawing/2014/main" id="{9534EAE9-D09B-49A7-9B96-47DA69010DF7}"/>
                  </a:ext>
                </a:extLst>
              </p:cNvPr>
              <p:cNvPicPr preferRelativeResize="0"/>
              <p:nvPr/>
            </p:nvPicPr>
            <p:blipFill rotWithShape="1">
              <a:blip r:embed="rId3">
                <a:alphaModFix/>
              </a:blip>
              <a:srcRect l="13208" t="2166" r="15779" b="59483"/>
              <a:stretch/>
            </p:blipFill>
            <p:spPr>
              <a:xfrm>
                <a:off x="366734" y="3576879"/>
                <a:ext cx="842972" cy="816087"/>
              </a:xfrm>
              <a:prstGeom prst="rect">
                <a:avLst/>
              </a:prstGeom>
              <a:noFill/>
              <a:ln>
                <a:noFill/>
              </a:ln>
              <a:effectLst>
                <a:outerShdw blurRad="50800" dist="38100" dir="2700000" algn="tl" rotWithShape="0">
                  <a:srgbClr val="000000">
                    <a:alpha val="40000"/>
                  </a:srgbClr>
                </a:outerShdw>
              </a:effectLst>
            </p:spPr>
          </p:pic>
          <p:pic>
            <p:nvPicPr>
              <p:cNvPr id="10" name="Google Shape;957;g376894e6804_0_1296" descr="一張含有 文字, 繪圖, 行, 軟體 的圖片&#10;&#10;自動產生的描述">
                <a:extLst>
                  <a:ext uri="{FF2B5EF4-FFF2-40B4-BE49-F238E27FC236}">
                    <a16:creationId xmlns:a16="http://schemas.microsoft.com/office/drawing/2014/main" id="{1CC89636-B84B-45C1-9D3F-AB3AD5648600}"/>
                  </a:ext>
                </a:extLst>
              </p:cNvPr>
              <p:cNvPicPr preferRelativeResize="0"/>
              <p:nvPr/>
            </p:nvPicPr>
            <p:blipFill rotWithShape="1">
              <a:blip r:embed="rId3">
                <a:alphaModFix/>
              </a:blip>
              <a:srcRect l="13208" t="2166" r="15779" b="59483"/>
              <a:stretch/>
            </p:blipFill>
            <p:spPr>
              <a:xfrm>
                <a:off x="252707" y="3678889"/>
                <a:ext cx="842972" cy="816087"/>
              </a:xfrm>
              <a:prstGeom prst="rect">
                <a:avLst/>
              </a:prstGeom>
              <a:noFill/>
              <a:ln>
                <a:noFill/>
              </a:ln>
              <a:effectLst>
                <a:outerShdw blurRad="50800" dist="38100" dir="2700000" algn="tl" rotWithShape="0">
                  <a:srgbClr val="000000">
                    <a:alpha val="40000"/>
                  </a:srgbClr>
                </a:outerShdw>
              </a:effectLst>
            </p:spPr>
          </p:pic>
        </p:grpSp>
        <p:cxnSp>
          <p:nvCxnSpPr>
            <p:cNvPr id="11" name="Google Shape;958;g376894e6804_0_1296">
              <a:extLst>
                <a:ext uri="{FF2B5EF4-FFF2-40B4-BE49-F238E27FC236}">
                  <a16:creationId xmlns:a16="http://schemas.microsoft.com/office/drawing/2014/main" id="{E902713C-D749-4C05-BD5F-C01CF0964E01}"/>
                </a:ext>
              </a:extLst>
            </p:cNvPr>
            <p:cNvCxnSpPr>
              <a:cxnSpLocks/>
            </p:cNvCxnSpPr>
            <p:nvPr/>
          </p:nvCxnSpPr>
          <p:spPr>
            <a:xfrm flipV="1">
              <a:off x="4329352" y="3181214"/>
              <a:ext cx="566921" cy="6000"/>
            </a:xfrm>
            <a:prstGeom prst="straightConnector1">
              <a:avLst/>
            </a:prstGeom>
            <a:noFill/>
            <a:ln w="76200" cap="flat" cmpd="sng">
              <a:solidFill>
                <a:schemeClr val="accent1"/>
              </a:solidFill>
              <a:prstDash val="solid"/>
              <a:miter lim="800000"/>
              <a:headEnd type="none" w="sm" len="sm"/>
              <a:tailEnd type="triangle" w="med" len="med"/>
            </a:ln>
          </p:spPr>
        </p:cxnSp>
        <p:sp>
          <p:nvSpPr>
            <p:cNvPr id="14" name="Google Shape;945;g376894e6804_0_1296">
              <a:extLst>
                <a:ext uri="{FF2B5EF4-FFF2-40B4-BE49-F238E27FC236}">
                  <a16:creationId xmlns:a16="http://schemas.microsoft.com/office/drawing/2014/main" id="{697B30B2-926B-4F5A-9D2C-DB4D99C90246}"/>
                </a:ext>
              </a:extLst>
            </p:cNvPr>
            <p:cNvSpPr/>
            <p:nvPr/>
          </p:nvSpPr>
          <p:spPr>
            <a:xfrm>
              <a:off x="5233287" y="2664425"/>
              <a:ext cx="1528193" cy="941161"/>
            </a:xfrm>
            <a:prstGeom prst="roundRect">
              <a:avLst>
                <a:gd name="adj" fmla="val 16667"/>
              </a:avLst>
            </a:prstGeom>
            <a:solidFill>
              <a:srgbClr val="0A96C2"/>
            </a:solidFill>
            <a:ln w="12700" cap="flat" cmpd="sng">
              <a:solidFill>
                <a:schemeClr val="accent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TW" sz="2800" b="1">
                  <a:solidFill>
                    <a:schemeClr val="lt1"/>
                  </a:solidFill>
                  <a:latin typeface="Calibri"/>
                  <a:ea typeface="Calibri"/>
                  <a:cs typeface="Calibri"/>
                  <a:sym typeface="Calibri"/>
                </a:rPr>
                <a:t>AI</a:t>
              </a:r>
              <a:r>
                <a:rPr lang="zh-TW" altLang="en-US" sz="2800" b="1">
                  <a:solidFill>
                    <a:schemeClr val="lt1"/>
                  </a:solidFill>
                  <a:latin typeface="Calibri"/>
                  <a:ea typeface="Calibri"/>
                  <a:cs typeface="Calibri"/>
                  <a:sym typeface="Calibri"/>
                </a:rPr>
                <a:t> 模型</a:t>
              </a:r>
              <a:endParaRPr sz="2800" b="1">
                <a:solidFill>
                  <a:schemeClr val="lt1"/>
                </a:solidFill>
                <a:latin typeface="Calibri"/>
                <a:ea typeface="Calibri"/>
                <a:cs typeface="Calibri"/>
                <a:sym typeface="Calibri"/>
              </a:endParaRPr>
            </a:p>
          </p:txBody>
        </p:sp>
        <p:cxnSp>
          <p:nvCxnSpPr>
            <p:cNvPr id="15" name="Google Shape;958;g376894e6804_0_1296">
              <a:extLst>
                <a:ext uri="{FF2B5EF4-FFF2-40B4-BE49-F238E27FC236}">
                  <a16:creationId xmlns:a16="http://schemas.microsoft.com/office/drawing/2014/main" id="{31B3FEFC-9064-4023-9AAB-CE9F9630D874}"/>
                </a:ext>
              </a:extLst>
            </p:cNvPr>
            <p:cNvCxnSpPr>
              <a:cxnSpLocks/>
            </p:cNvCxnSpPr>
            <p:nvPr/>
          </p:nvCxnSpPr>
          <p:spPr>
            <a:xfrm flipV="1">
              <a:off x="7168899" y="3166722"/>
              <a:ext cx="566921" cy="6000"/>
            </a:xfrm>
            <a:prstGeom prst="straightConnector1">
              <a:avLst/>
            </a:prstGeom>
            <a:noFill/>
            <a:ln w="76200" cap="flat" cmpd="sng">
              <a:solidFill>
                <a:schemeClr val="accent1"/>
              </a:solidFill>
              <a:prstDash val="solid"/>
              <a:miter lim="800000"/>
              <a:headEnd type="none" w="sm" len="sm"/>
              <a:tailEnd type="triangle" w="med" len="med"/>
            </a:ln>
          </p:spPr>
        </p:cxnSp>
        <p:pic>
          <p:nvPicPr>
            <p:cNvPr id="16" name="Google Shape;939;g376894e6804_0_1296" descr="舉手 以實心填滿">
              <a:extLst>
                <a:ext uri="{FF2B5EF4-FFF2-40B4-BE49-F238E27FC236}">
                  <a16:creationId xmlns:a16="http://schemas.microsoft.com/office/drawing/2014/main" id="{38236077-683B-444D-BCED-92D29E31BE66}"/>
                </a:ext>
              </a:extLst>
            </p:cNvPr>
            <p:cNvPicPr preferRelativeResize="0"/>
            <p:nvPr/>
          </p:nvPicPr>
          <p:blipFill rotWithShape="1">
            <a:blip r:embed="rId4">
              <a:alphaModFix/>
            </a:blip>
            <a:srcRect/>
            <a:stretch/>
          </p:blipFill>
          <p:spPr>
            <a:xfrm>
              <a:off x="7808437" y="2305288"/>
              <a:ext cx="1528192" cy="1528194"/>
            </a:xfrm>
            <a:prstGeom prst="rect">
              <a:avLst/>
            </a:prstGeom>
            <a:noFill/>
            <a:ln>
              <a:noFill/>
            </a:ln>
          </p:spPr>
        </p:pic>
      </p:grpSp>
      <p:sp>
        <p:nvSpPr>
          <p:cNvPr id="21" name="文字方塊 20">
            <a:extLst>
              <a:ext uri="{FF2B5EF4-FFF2-40B4-BE49-F238E27FC236}">
                <a16:creationId xmlns:a16="http://schemas.microsoft.com/office/drawing/2014/main" id="{2710F9DB-1301-44C1-B52C-C8E99C05D98C}"/>
              </a:ext>
            </a:extLst>
          </p:cNvPr>
          <p:cNvSpPr txBox="1"/>
          <p:nvPr/>
        </p:nvSpPr>
        <p:spPr>
          <a:xfrm>
            <a:off x="2924158" y="4510174"/>
            <a:ext cx="6096000" cy="1140825"/>
          </a:xfrm>
          <a:prstGeom prst="rect">
            <a:avLst/>
          </a:prstGeom>
          <a:noFill/>
        </p:spPr>
        <p:txBody>
          <a:bodyPr wrap="square">
            <a:spAutoFit/>
          </a:bodyPr>
          <a:lstStyle/>
          <a:p>
            <a:pPr>
              <a:lnSpc>
                <a:spcPct val="150000"/>
              </a:lnSpc>
            </a:pPr>
            <a:r>
              <a:rPr lang="zh-TW" altLang="en-US" sz="2400">
                <a:latin typeface="Calibri" panose="020F0502020204030204" pitchFamily="34" charset="0"/>
                <a:cs typeface="Calibri" panose="020F0502020204030204" pitchFamily="34" charset="0"/>
              </a:rPr>
              <a:t>雷達給我們</a:t>
            </a:r>
            <a:r>
              <a:rPr lang="en-US" altLang="zh-TW" sz="2400">
                <a:latin typeface="Calibri" panose="020F0502020204030204" pitchFamily="34" charset="0"/>
                <a:cs typeface="Calibri" panose="020F0502020204030204" pitchFamily="34" charset="0"/>
              </a:rPr>
              <a:t>『</a:t>
            </a:r>
            <a:r>
              <a:rPr lang="zh-TW" altLang="en-US" sz="2400">
                <a:latin typeface="Calibri" panose="020F0502020204030204" pitchFamily="34" charset="0"/>
                <a:cs typeface="Calibri" panose="020F0502020204030204" pitchFamily="34" charset="0"/>
              </a:rPr>
              <a:t>數據上的動作痕跡</a:t>
            </a:r>
            <a:r>
              <a:rPr lang="en-US" altLang="zh-TW" sz="2400">
                <a:latin typeface="Calibri" panose="020F0502020204030204" pitchFamily="34" charset="0"/>
                <a:cs typeface="Calibri" panose="020F0502020204030204" pitchFamily="34" charset="0"/>
              </a:rPr>
              <a:t>』</a:t>
            </a:r>
          </a:p>
          <a:p>
            <a:pPr>
              <a:lnSpc>
                <a:spcPct val="150000"/>
              </a:lnSpc>
            </a:pPr>
            <a:r>
              <a:rPr lang="en-US" altLang="zh-TW" sz="2400">
                <a:latin typeface="Calibri" panose="020F0502020204030204" pitchFamily="34" charset="0"/>
                <a:cs typeface="Calibri" panose="020F0502020204030204" pitchFamily="34" charset="0"/>
              </a:rPr>
              <a:t>AI </a:t>
            </a:r>
            <a:r>
              <a:rPr lang="zh-TW" altLang="en-US" sz="2400">
                <a:latin typeface="Calibri" panose="020F0502020204030204" pitchFamily="34" charset="0"/>
                <a:cs typeface="Calibri" panose="020F0502020204030204" pitchFamily="34" charset="0"/>
              </a:rPr>
              <a:t>負責幫我們翻譯成</a:t>
            </a:r>
            <a:r>
              <a:rPr lang="en-US" altLang="zh-TW" sz="2400">
                <a:latin typeface="Calibri" panose="020F0502020204030204" pitchFamily="34" charset="0"/>
                <a:cs typeface="Calibri" panose="020F0502020204030204" pitchFamily="34" charset="0"/>
              </a:rPr>
              <a:t>『</a:t>
            </a:r>
            <a:r>
              <a:rPr lang="zh-TW" altLang="en-US" sz="2400">
                <a:latin typeface="Calibri" panose="020F0502020204030204" pitchFamily="34" charset="0"/>
                <a:cs typeface="Calibri" panose="020F0502020204030204" pitchFamily="34" charset="0"/>
              </a:rPr>
              <a:t>人類看得懂的手勢</a:t>
            </a:r>
            <a:r>
              <a:rPr lang="en-US" altLang="zh-TW" sz="2400">
                <a:latin typeface="Calibri" panose="020F0502020204030204" pitchFamily="34" charset="0"/>
                <a:cs typeface="Calibri" panose="020F0502020204030204" pitchFamily="34" charset="0"/>
              </a:rPr>
              <a:t>』</a:t>
            </a:r>
            <a:endParaRPr lang="zh-TW" altLang="en-US" sz="2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404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377bafd2326_2_223"/>
          <p:cNvSpPr txBox="1">
            <a:spLocks noGrp="1"/>
          </p:cNvSpPr>
          <p:nvPr>
            <p:ph type="title"/>
          </p:nvPr>
        </p:nvSpPr>
        <p:spPr>
          <a:xfrm>
            <a:off x="551839" y="231656"/>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a:t>手勢定義</a:t>
            </a:r>
            <a:endParaRPr/>
          </a:p>
        </p:txBody>
      </p:sp>
      <p:sp>
        <p:nvSpPr>
          <p:cNvPr id="1241" name="Google Shape;1241;g377bafd2326_2_223"/>
          <p:cNvSpPr txBox="1"/>
          <p:nvPr/>
        </p:nvSpPr>
        <p:spPr>
          <a:xfrm>
            <a:off x="276974" y="1223107"/>
            <a:ext cx="7068000" cy="430800"/>
          </a:xfrm>
          <a:prstGeom prst="rect">
            <a:avLst/>
          </a:prstGeom>
          <a:noFill/>
          <a:ln>
            <a:noFill/>
          </a:ln>
        </p:spPr>
        <p:txBody>
          <a:bodyPr spcFirstLastPara="1" wrap="square" lIns="91425" tIns="45700" rIns="91425" bIns="45700" anchor="t" anchorCtr="0">
            <a:spAutoFit/>
          </a:bodyPr>
          <a:lstStyle/>
          <a:p>
            <a:pPr marL="342891" marR="0" lvl="0" indent="-330191" algn="l" rtl="0">
              <a:lnSpc>
                <a:spcPct val="2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共有三種手勢：</a:t>
            </a:r>
            <a:endParaRPr sz="2200">
              <a:solidFill>
                <a:schemeClr val="dk1"/>
              </a:solidFill>
              <a:latin typeface="Calibri"/>
              <a:ea typeface="Calibri"/>
              <a:cs typeface="Calibri"/>
              <a:sym typeface="Calibri"/>
            </a:endParaRPr>
          </a:p>
        </p:txBody>
      </p:sp>
      <p:graphicFrame>
        <p:nvGraphicFramePr>
          <p:cNvPr id="1242" name="Google Shape;1242;g377bafd2326_2_223"/>
          <p:cNvGraphicFramePr/>
          <p:nvPr/>
        </p:nvGraphicFramePr>
        <p:xfrm>
          <a:off x="1321912" y="1997644"/>
          <a:ext cx="8975425" cy="4233300"/>
        </p:xfrm>
        <a:graphic>
          <a:graphicData uri="http://schemas.openxmlformats.org/drawingml/2006/table">
            <a:tbl>
              <a:tblPr firstRow="1" bandRow="1">
                <a:noFill/>
                <a:tableStyleId>{E271108C-F78C-4CF8-8730-EDD5B7A80540}</a:tableStyleId>
              </a:tblPr>
              <a:tblGrid>
                <a:gridCol w="1624325">
                  <a:extLst>
                    <a:ext uri="{9D8B030D-6E8A-4147-A177-3AD203B41FA5}">
                      <a16:colId xmlns:a16="http://schemas.microsoft.com/office/drawing/2014/main" val="20000"/>
                    </a:ext>
                  </a:extLst>
                </a:gridCol>
                <a:gridCol w="3675550">
                  <a:extLst>
                    <a:ext uri="{9D8B030D-6E8A-4147-A177-3AD203B41FA5}">
                      <a16:colId xmlns:a16="http://schemas.microsoft.com/office/drawing/2014/main" val="20001"/>
                    </a:ext>
                  </a:extLst>
                </a:gridCol>
                <a:gridCol w="3675550">
                  <a:extLst>
                    <a:ext uri="{9D8B030D-6E8A-4147-A177-3AD203B41FA5}">
                      <a16:colId xmlns:a16="http://schemas.microsoft.com/office/drawing/2014/main" val="20002"/>
                    </a:ext>
                  </a:extLst>
                </a:gridCol>
              </a:tblGrid>
              <a:tr h="453300">
                <a:tc>
                  <a:txBody>
                    <a:bodyPr/>
                    <a:lstStyle/>
                    <a:p>
                      <a:pPr marL="0" marR="0" lvl="0" indent="0" algn="ctr" rtl="0">
                        <a:spcBef>
                          <a:spcPts val="0"/>
                        </a:spcBef>
                        <a:spcAft>
                          <a:spcPts val="0"/>
                        </a:spcAft>
                        <a:buNone/>
                      </a:pPr>
                      <a:r>
                        <a:rPr lang="en-US" sz="1800">
                          <a:latin typeface="Calibri"/>
                          <a:ea typeface="Calibri"/>
                          <a:cs typeface="Calibri"/>
                          <a:sym typeface="Calibri"/>
                        </a:rPr>
                        <a:t>手勢名稱</a:t>
                      </a:r>
                      <a:endParaRPr>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800">
                          <a:latin typeface="Calibri"/>
                          <a:ea typeface="Calibri"/>
                          <a:cs typeface="Calibri"/>
                          <a:sym typeface="Calibri"/>
                        </a:rPr>
                        <a:t>手勢說明</a:t>
                      </a:r>
                      <a:endParaRPr>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800">
                          <a:latin typeface="Calibri"/>
                          <a:ea typeface="Calibri"/>
                          <a:cs typeface="Calibri"/>
                          <a:sym typeface="Calibri"/>
                        </a:rPr>
                        <a:t>動畫圖解</a:t>
                      </a:r>
                      <a:endParaRPr>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1260000">
                <a:tc>
                  <a:txBody>
                    <a:bodyPr/>
                    <a:lstStyle/>
                    <a:p>
                      <a:pPr marL="0" marR="0" lvl="0" indent="0" algn="ctr" rtl="0">
                        <a:spcBef>
                          <a:spcPts val="0"/>
                        </a:spcBef>
                        <a:spcAft>
                          <a:spcPts val="0"/>
                        </a:spcAft>
                        <a:buNone/>
                      </a:pPr>
                      <a:r>
                        <a:rPr lang="en-US" sz="1800">
                          <a:latin typeface="Calibri"/>
                          <a:ea typeface="Calibri"/>
                          <a:cs typeface="Calibri"/>
                          <a:sym typeface="Calibri"/>
                        </a:rPr>
                        <a:t>前揮(Forward)</a:t>
                      </a:r>
                      <a:endParaRPr sz="1800">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800">
                          <a:latin typeface="Calibri"/>
                          <a:ea typeface="Calibri"/>
                          <a:cs typeface="Calibri"/>
                          <a:sym typeface="Calibri"/>
                        </a:rPr>
                        <a:t>手掌朝向雷達，向前推出再收回，重複兩次</a:t>
                      </a:r>
                      <a:endParaRPr>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endParaRPr sz="1800">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1"/>
                  </a:ext>
                </a:extLst>
              </a:tr>
              <a:tr h="1260000">
                <a:tc>
                  <a:txBody>
                    <a:bodyPr/>
                    <a:lstStyle/>
                    <a:p>
                      <a:pPr marL="0" marR="0" lvl="0" indent="0" algn="ctr" rtl="0">
                        <a:spcBef>
                          <a:spcPts val="0"/>
                        </a:spcBef>
                        <a:spcAft>
                          <a:spcPts val="0"/>
                        </a:spcAft>
                        <a:buNone/>
                      </a:pPr>
                      <a:r>
                        <a:rPr lang="en-US" sz="1800">
                          <a:latin typeface="Calibri"/>
                          <a:ea typeface="Calibri"/>
                          <a:cs typeface="Calibri"/>
                          <a:sym typeface="Calibri"/>
                        </a:rPr>
                        <a:t>招手(Come)</a:t>
                      </a:r>
                      <a:endParaRPr sz="1800">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800">
                          <a:latin typeface="Calibri"/>
                          <a:ea typeface="Calibri"/>
                          <a:cs typeface="Calibri"/>
                          <a:sym typeface="Calibri"/>
                        </a:rPr>
                        <a:t>手掌朝上，手指彎曲向自己，</a:t>
                      </a:r>
                      <a:endParaRPr sz="1800">
                        <a:latin typeface="Calibri"/>
                        <a:ea typeface="Calibri"/>
                        <a:cs typeface="Calibri"/>
                        <a:sym typeface="Calibri"/>
                      </a:endParaRPr>
                    </a:p>
                    <a:p>
                      <a:pPr marL="0" marR="0" lvl="0" indent="0" algn="ctr" rtl="0">
                        <a:spcBef>
                          <a:spcPts val="0"/>
                        </a:spcBef>
                        <a:spcAft>
                          <a:spcPts val="0"/>
                        </a:spcAft>
                        <a:buNone/>
                      </a:pPr>
                      <a:r>
                        <a:rPr lang="en-US" sz="1800">
                          <a:latin typeface="Calibri"/>
                          <a:ea typeface="Calibri"/>
                          <a:cs typeface="Calibri"/>
                          <a:sym typeface="Calibri"/>
                        </a:rPr>
                        <a:t>重複兩次</a:t>
                      </a:r>
                      <a:endParaRPr>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endParaRPr sz="1800">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2"/>
                  </a:ext>
                </a:extLst>
              </a:tr>
              <a:tr h="1260000">
                <a:tc>
                  <a:txBody>
                    <a:bodyPr/>
                    <a:lstStyle/>
                    <a:p>
                      <a:pPr marL="0" marR="0" lvl="0" indent="0" algn="ctr" rtl="0">
                        <a:spcBef>
                          <a:spcPts val="0"/>
                        </a:spcBef>
                        <a:spcAft>
                          <a:spcPts val="0"/>
                        </a:spcAft>
                        <a:buNone/>
                      </a:pPr>
                      <a:r>
                        <a:rPr lang="en-US" sz="1800">
                          <a:latin typeface="Calibri"/>
                          <a:ea typeface="Calibri"/>
                          <a:cs typeface="Calibri"/>
                          <a:sym typeface="Calibri"/>
                        </a:rPr>
                        <a:t>左右揮(Wave)</a:t>
                      </a:r>
                      <a:endParaRPr>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r>
                        <a:rPr lang="en-US" sz="1800">
                          <a:latin typeface="Calibri"/>
                          <a:ea typeface="Calibri"/>
                          <a:cs typeface="Calibri"/>
                          <a:sym typeface="Calibri"/>
                        </a:rPr>
                        <a:t>手掌朝向雷達，左右揮，重複兩次</a:t>
                      </a:r>
                      <a:endParaRPr>
                        <a:latin typeface="Calibri"/>
                        <a:ea typeface="Calibri"/>
                        <a:cs typeface="Calibri"/>
                        <a:sym typeface="Calibri"/>
                      </a:endParaRPr>
                    </a:p>
                  </a:txBody>
                  <a:tcPr marL="91450" marR="91450" marT="45725" marB="45725" anchor="ctr"/>
                </a:tc>
                <a:tc>
                  <a:txBody>
                    <a:bodyPr/>
                    <a:lstStyle/>
                    <a:p>
                      <a:pPr marL="0" marR="0" lvl="0" indent="0" algn="ctr" rtl="0">
                        <a:spcBef>
                          <a:spcPts val="0"/>
                        </a:spcBef>
                        <a:spcAft>
                          <a:spcPts val="0"/>
                        </a:spcAft>
                        <a:buNone/>
                      </a:pPr>
                      <a:endParaRPr sz="1800">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3"/>
                  </a:ext>
                </a:extLst>
              </a:tr>
            </a:tbl>
          </a:graphicData>
        </a:graphic>
      </p:graphicFrame>
      <p:sp>
        <p:nvSpPr>
          <p:cNvPr id="1243" name="Google Shape;1243;g377bafd2326_2_223"/>
          <p:cNvSpPr/>
          <p:nvPr/>
        </p:nvSpPr>
        <p:spPr>
          <a:xfrm>
            <a:off x="6738562" y="2511897"/>
            <a:ext cx="1028700" cy="1114500"/>
          </a:xfrm>
          <a:prstGeom prst="rect">
            <a:avLst/>
          </a:prstGeom>
          <a:solidFill>
            <a:srgbClr val="4472C4">
              <a:alpha val="498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44" name="Google Shape;1244;g377bafd2326_2_223"/>
          <p:cNvPicPr preferRelativeResize="0"/>
          <p:nvPr/>
        </p:nvPicPr>
        <p:blipFill rotWithShape="1">
          <a:blip r:embed="rId3">
            <a:alphaModFix/>
          </a:blip>
          <a:srcRect/>
          <a:stretch/>
        </p:blipFill>
        <p:spPr>
          <a:xfrm flipH="1">
            <a:off x="6938669" y="2984602"/>
            <a:ext cx="628485" cy="628485"/>
          </a:xfrm>
          <a:prstGeom prst="rect">
            <a:avLst/>
          </a:prstGeom>
          <a:noFill/>
          <a:ln>
            <a:noFill/>
          </a:ln>
        </p:spPr>
      </p:pic>
      <p:sp>
        <p:nvSpPr>
          <p:cNvPr id="1245" name="Google Shape;1245;g377bafd2326_2_223"/>
          <p:cNvSpPr/>
          <p:nvPr/>
        </p:nvSpPr>
        <p:spPr>
          <a:xfrm>
            <a:off x="7165283" y="2609853"/>
            <a:ext cx="175200" cy="17520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46" name="Google Shape;1246;g377bafd2326_2_223"/>
          <p:cNvSpPr/>
          <p:nvPr/>
        </p:nvSpPr>
        <p:spPr>
          <a:xfrm>
            <a:off x="7967370" y="2511897"/>
            <a:ext cx="1028700" cy="1114500"/>
          </a:xfrm>
          <a:prstGeom prst="rect">
            <a:avLst/>
          </a:prstGeom>
          <a:solidFill>
            <a:srgbClr val="4472C4">
              <a:alpha val="498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47" name="Google Shape;1247;g377bafd2326_2_223"/>
          <p:cNvPicPr preferRelativeResize="0"/>
          <p:nvPr/>
        </p:nvPicPr>
        <p:blipFill rotWithShape="1">
          <a:blip r:embed="rId3">
            <a:alphaModFix/>
          </a:blip>
          <a:srcRect/>
          <a:stretch/>
        </p:blipFill>
        <p:spPr>
          <a:xfrm flipH="1">
            <a:off x="8193983" y="2785113"/>
            <a:ext cx="628485" cy="628485"/>
          </a:xfrm>
          <a:prstGeom prst="rect">
            <a:avLst/>
          </a:prstGeom>
          <a:noFill/>
          <a:ln>
            <a:noFill/>
          </a:ln>
        </p:spPr>
      </p:pic>
      <p:sp>
        <p:nvSpPr>
          <p:cNvPr id="1248" name="Google Shape;1248;g377bafd2326_2_223"/>
          <p:cNvSpPr/>
          <p:nvPr/>
        </p:nvSpPr>
        <p:spPr>
          <a:xfrm>
            <a:off x="8394091" y="2609853"/>
            <a:ext cx="175200" cy="17520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49" name="Google Shape;1249;g377bafd2326_2_223"/>
          <p:cNvSpPr/>
          <p:nvPr/>
        </p:nvSpPr>
        <p:spPr>
          <a:xfrm>
            <a:off x="9171826" y="2511897"/>
            <a:ext cx="1028700" cy="1114500"/>
          </a:xfrm>
          <a:prstGeom prst="rect">
            <a:avLst/>
          </a:prstGeom>
          <a:solidFill>
            <a:srgbClr val="4472C4">
              <a:alpha val="498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50" name="Google Shape;1250;g377bafd2326_2_223"/>
          <p:cNvPicPr preferRelativeResize="0"/>
          <p:nvPr/>
        </p:nvPicPr>
        <p:blipFill rotWithShape="1">
          <a:blip r:embed="rId3">
            <a:alphaModFix/>
          </a:blip>
          <a:srcRect/>
          <a:stretch/>
        </p:blipFill>
        <p:spPr>
          <a:xfrm flipH="1">
            <a:off x="9371934" y="2997818"/>
            <a:ext cx="628485" cy="628485"/>
          </a:xfrm>
          <a:prstGeom prst="rect">
            <a:avLst/>
          </a:prstGeom>
          <a:noFill/>
          <a:ln>
            <a:noFill/>
          </a:ln>
        </p:spPr>
      </p:pic>
      <p:sp>
        <p:nvSpPr>
          <p:cNvPr id="1251" name="Google Shape;1251;g377bafd2326_2_223"/>
          <p:cNvSpPr/>
          <p:nvPr/>
        </p:nvSpPr>
        <p:spPr>
          <a:xfrm>
            <a:off x="9598547" y="2609853"/>
            <a:ext cx="175200" cy="17520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52" name="Google Shape;1252;g377bafd2326_2_223"/>
          <p:cNvSpPr/>
          <p:nvPr/>
        </p:nvSpPr>
        <p:spPr>
          <a:xfrm>
            <a:off x="7680960" y="2911853"/>
            <a:ext cx="416100" cy="368100"/>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53" name="Google Shape;1253;g377bafd2326_2_223"/>
          <p:cNvSpPr/>
          <p:nvPr/>
        </p:nvSpPr>
        <p:spPr>
          <a:xfrm>
            <a:off x="8894723" y="2911853"/>
            <a:ext cx="416100" cy="368100"/>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54" name="Google Shape;1254;g377bafd2326_2_223"/>
          <p:cNvSpPr/>
          <p:nvPr/>
        </p:nvSpPr>
        <p:spPr>
          <a:xfrm>
            <a:off x="6738562" y="5045411"/>
            <a:ext cx="1028700" cy="1114500"/>
          </a:xfrm>
          <a:prstGeom prst="rect">
            <a:avLst/>
          </a:prstGeom>
          <a:solidFill>
            <a:srgbClr val="4472C4">
              <a:alpha val="498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55" name="Google Shape;1255;g377bafd2326_2_223"/>
          <p:cNvPicPr preferRelativeResize="0"/>
          <p:nvPr/>
        </p:nvPicPr>
        <p:blipFill rotWithShape="1">
          <a:blip r:embed="rId3">
            <a:alphaModFix/>
          </a:blip>
          <a:srcRect/>
          <a:stretch/>
        </p:blipFill>
        <p:spPr>
          <a:xfrm flipH="1">
            <a:off x="6929654" y="5460066"/>
            <a:ext cx="628485" cy="628485"/>
          </a:xfrm>
          <a:prstGeom prst="rect">
            <a:avLst/>
          </a:prstGeom>
          <a:noFill/>
          <a:ln>
            <a:noFill/>
          </a:ln>
        </p:spPr>
      </p:pic>
      <p:sp>
        <p:nvSpPr>
          <p:cNvPr id="1256" name="Google Shape;1256;g377bafd2326_2_223"/>
          <p:cNvSpPr/>
          <p:nvPr/>
        </p:nvSpPr>
        <p:spPr>
          <a:xfrm>
            <a:off x="7165283" y="5143367"/>
            <a:ext cx="175200" cy="17520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57" name="Google Shape;1257;g377bafd2326_2_223"/>
          <p:cNvSpPr/>
          <p:nvPr/>
        </p:nvSpPr>
        <p:spPr>
          <a:xfrm>
            <a:off x="7967370" y="5045411"/>
            <a:ext cx="1028700" cy="1114500"/>
          </a:xfrm>
          <a:prstGeom prst="rect">
            <a:avLst/>
          </a:prstGeom>
          <a:solidFill>
            <a:srgbClr val="4472C4">
              <a:alpha val="498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58" name="Google Shape;1258;g377bafd2326_2_223"/>
          <p:cNvPicPr preferRelativeResize="0"/>
          <p:nvPr/>
        </p:nvPicPr>
        <p:blipFill rotWithShape="1">
          <a:blip r:embed="rId3">
            <a:alphaModFix/>
          </a:blip>
          <a:srcRect/>
          <a:stretch/>
        </p:blipFill>
        <p:spPr>
          <a:xfrm rot="-2504844" flipH="1">
            <a:off x="8167478" y="5430240"/>
            <a:ext cx="628485" cy="628485"/>
          </a:xfrm>
          <a:prstGeom prst="rect">
            <a:avLst/>
          </a:prstGeom>
          <a:noFill/>
          <a:ln>
            <a:noFill/>
          </a:ln>
        </p:spPr>
      </p:pic>
      <p:sp>
        <p:nvSpPr>
          <p:cNvPr id="1259" name="Google Shape;1259;g377bafd2326_2_223"/>
          <p:cNvSpPr/>
          <p:nvPr/>
        </p:nvSpPr>
        <p:spPr>
          <a:xfrm>
            <a:off x="8394091" y="5143367"/>
            <a:ext cx="175200" cy="17520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60" name="Google Shape;1260;g377bafd2326_2_223"/>
          <p:cNvSpPr/>
          <p:nvPr/>
        </p:nvSpPr>
        <p:spPr>
          <a:xfrm>
            <a:off x="9171826" y="5045411"/>
            <a:ext cx="1028700" cy="1114500"/>
          </a:xfrm>
          <a:prstGeom prst="rect">
            <a:avLst/>
          </a:prstGeom>
          <a:solidFill>
            <a:srgbClr val="4472C4">
              <a:alpha val="498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61" name="Google Shape;1261;g377bafd2326_2_223"/>
          <p:cNvPicPr preferRelativeResize="0"/>
          <p:nvPr/>
        </p:nvPicPr>
        <p:blipFill rotWithShape="1">
          <a:blip r:embed="rId3">
            <a:alphaModFix/>
          </a:blip>
          <a:srcRect/>
          <a:stretch/>
        </p:blipFill>
        <p:spPr>
          <a:xfrm flipH="1">
            <a:off x="9398578" y="5473333"/>
            <a:ext cx="628485" cy="628485"/>
          </a:xfrm>
          <a:prstGeom prst="rect">
            <a:avLst/>
          </a:prstGeom>
          <a:noFill/>
          <a:ln>
            <a:noFill/>
          </a:ln>
        </p:spPr>
      </p:pic>
      <p:sp>
        <p:nvSpPr>
          <p:cNvPr id="1262" name="Google Shape;1262;g377bafd2326_2_223"/>
          <p:cNvSpPr/>
          <p:nvPr/>
        </p:nvSpPr>
        <p:spPr>
          <a:xfrm>
            <a:off x="9598547" y="5143367"/>
            <a:ext cx="175200" cy="17520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63" name="Google Shape;1263;g377bafd2326_2_223"/>
          <p:cNvSpPr/>
          <p:nvPr/>
        </p:nvSpPr>
        <p:spPr>
          <a:xfrm>
            <a:off x="7680960" y="5445367"/>
            <a:ext cx="416100" cy="368100"/>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64" name="Google Shape;1264;g377bafd2326_2_223"/>
          <p:cNvSpPr/>
          <p:nvPr/>
        </p:nvSpPr>
        <p:spPr>
          <a:xfrm>
            <a:off x="8894723" y="5445367"/>
            <a:ext cx="416100" cy="368100"/>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65" name="Google Shape;1265;g377bafd2326_2_223"/>
          <p:cNvSpPr/>
          <p:nvPr/>
        </p:nvSpPr>
        <p:spPr>
          <a:xfrm>
            <a:off x="6738562" y="3778605"/>
            <a:ext cx="1028700" cy="1114500"/>
          </a:xfrm>
          <a:prstGeom prst="rect">
            <a:avLst/>
          </a:prstGeom>
          <a:solidFill>
            <a:srgbClr val="4472C4">
              <a:alpha val="498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66" name="Google Shape;1266;g377bafd2326_2_223"/>
          <p:cNvPicPr preferRelativeResize="0"/>
          <p:nvPr/>
        </p:nvPicPr>
        <p:blipFill rotWithShape="1">
          <a:blip r:embed="rId3">
            <a:alphaModFix/>
          </a:blip>
          <a:srcRect/>
          <a:stretch/>
        </p:blipFill>
        <p:spPr>
          <a:xfrm>
            <a:off x="6964597" y="4232286"/>
            <a:ext cx="628485" cy="628485"/>
          </a:xfrm>
          <a:prstGeom prst="rect">
            <a:avLst/>
          </a:prstGeom>
          <a:noFill/>
          <a:ln>
            <a:noFill/>
          </a:ln>
        </p:spPr>
      </p:pic>
      <p:sp>
        <p:nvSpPr>
          <p:cNvPr id="1267" name="Google Shape;1267;g377bafd2326_2_223"/>
          <p:cNvSpPr/>
          <p:nvPr/>
        </p:nvSpPr>
        <p:spPr>
          <a:xfrm>
            <a:off x="7165283" y="3876561"/>
            <a:ext cx="175200" cy="17520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68" name="Google Shape;1268;g377bafd2326_2_223"/>
          <p:cNvSpPr/>
          <p:nvPr/>
        </p:nvSpPr>
        <p:spPr>
          <a:xfrm>
            <a:off x="7967370" y="3778605"/>
            <a:ext cx="1028700" cy="1114500"/>
          </a:xfrm>
          <a:prstGeom prst="rect">
            <a:avLst/>
          </a:prstGeom>
          <a:solidFill>
            <a:srgbClr val="4472C4">
              <a:alpha val="498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69" name="Google Shape;1269;g377bafd2326_2_223"/>
          <p:cNvSpPr/>
          <p:nvPr/>
        </p:nvSpPr>
        <p:spPr>
          <a:xfrm>
            <a:off x="8394091" y="3876561"/>
            <a:ext cx="175200" cy="17520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70" name="Google Shape;1270;g377bafd2326_2_223"/>
          <p:cNvSpPr/>
          <p:nvPr/>
        </p:nvSpPr>
        <p:spPr>
          <a:xfrm>
            <a:off x="9171826" y="3778605"/>
            <a:ext cx="1028700" cy="1114500"/>
          </a:xfrm>
          <a:prstGeom prst="rect">
            <a:avLst/>
          </a:prstGeom>
          <a:solidFill>
            <a:srgbClr val="4472C4">
              <a:alpha val="49800"/>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71" name="Google Shape;1271;g377bafd2326_2_223"/>
          <p:cNvPicPr preferRelativeResize="0"/>
          <p:nvPr/>
        </p:nvPicPr>
        <p:blipFill rotWithShape="1">
          <a:blip r:embed="rId3">
            <a:alphaModFix/>
          </a:blip>
          <a:srcRect/>
          <a:stretch/>
        </p:blipFill>
        <p:spPr>
          <a:xfrm>
            <a:off x="9428219" y="4211831"/>
            <a:ext cx="628485" cy="628485"/>
          </a:xfrm>
          <a:prstGeom prst="rect">
            <a:avLst/>
          </a:prstGeom>
          <a:noFill/>
          <a:ln>
            <a:noFill/>
          </a:ln>
        </p:spPr>
      </p:pic>
      <p:sp>
        <p:nvSpPr>
          <p:cNvPr id="1272" name="Google Shape;1272;g377bafd2326_2_223"/>
          <p:cNvSpPr/>
          <p:nvPr/>
        </p:nvSpPr>
        <p:spPr>
          <a:xfrm>
            <a:off x="9598547" y="3876561"/>
            <a:ext cx="175200" cy="17520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73" name="Google Shape;1273;g377bafd2326_2_223"/>
          <p:cNvSpPr/>
          <p:nvPr/>
        </p:nvSpPr>
        <p:spPr>
          <a:xfrm>
            <a:off x="7680960" y="4178561"/>
            <a:ext cx="416100" cy="368100"/>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74" name="Google Shape;1274;g377bafd2326_2_223"/>
          <p:cNvSpPr/>
          <p:nvPr/>
        </p:nvSpPr>
        <p:spPr>
          <a:xfrm>
            <a:off x="8894723" y="4178561"/>
            <a:ext cx="416100" cy="368100"/>
          </a:xfrm>
          <a:prstGeom prst="rightArrow">
            <a:avLst>
              <a:gd name="adj1" fmla="val 50000"/>
              <a:gd name="adj2" fmla="val 50000"/>
            </a:avLst>
          </a:prstGeom>
          <a:solidFill>
            <a:srgbClr val="FEE59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75" name="Google Shape;1275;g377bafd2326_2_223"/>
          <p:cNvPicPr preferRelativeResize="0"/>
          <p:nvPr/>
        </p:nvPicPr>
        <p:blipFill rotWithShape="1">
          <a:blip r:embed="rId4">
            <a:alphaModFix/>
          </a:blip>
          <a:srcRect/>
          <a:stretch/>
        </p:blipFill>
        <p:spPr>
          <a:xfrm>
            <a:off x="8227071" y="4284613"/>
            <a:ext cx="523830" cy="5238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g377bafd2326_2_344"/>
          <p:cNvSpPr txBox="1">
            <a:spLocks noGrp="1"/>
          </p:cNvSpPr>
          <p:nvPr>
            <p:ph type="title"/>
          </p:nvPr>
        </p:nvSpPr>
        <p:spPr>
          <a:xfrm>
            <a:off x="551839" y="231656"/>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err="1"/>
              <a:t>手勢定義範例</a:t>
            </a:r>
            <a:endParaRPr/>
          </a:p>
        </p:txBody>
      </p:sp>
      <p:sp>
        <p:nvSpPr>
          <p:cNvPr id="1281" name="Google Shape;1281;g377bafd2326_2_344"/>
          <p:cNvSpPr txBox="1"/>
          <p:nvPr/>
        </p:nvSpPr>
        <p:spPr>
          <a:xfrm>
            <a:off x="551850" y="1300050"/>
            <a:ext cx="3919800" cy="2462700"/>
          </a:xfrm>
          <a:prstGeom prst="rect">
            <a:avLst/>
          </a:prstGeom>
          <a:noFill/>
          <a:ln>
            <a:noFill/>
          </a:ln>
        </p:spPr>
        <p:txBody>
          <a:bodyPr spcFirstLastPara="1" wrap="square" lIns="91425" tIns="45700" rIns="91425" bIns="45700" anchor="t" anchorCtr="0">
            <a:spAutoFit/>
          </a:bodyPr>
          <a:lstStyle/>
          <a:p>
            <a:pPr marL="342891" marR="0" lvl="0" indent="-330191" algn="l" rtl="0">
              <a:lnSpc>
                <a:spcPct val="2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總共有三種前景一種背景：</a:t>
            </a:r>
            <a:endParaRPr sz="2200">
              <a:solidFill>
                <a:schemeClr val="dk1"/>
              </a:solidFill>
              <a:latin typeface="Calibri"/>
              <a:ea typeface="Calibri"/>
              <a:cs typeface="Calibri"/>
              <a:sym typeface="Calibri"/>
            </a:endParaRPr>
          </a:p>
          <a:p>
            <a:pPr marL="342891" marR="0" lvl="0" indent="-330191" algn="l" rtl="0">
              <a:lnSpc>
                <a:spcPct val="2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前揮</a:t>
            </a:r>
            <a:endParaRPr sz="2200">
              <a:solidFill>
                <a:schemeClr val="dk1"/>
              </a:solidFill>
              <a:latin typeface="Calibri"/>
              <a:ea typeface="Calibri"/>
              <a:cs typeface="Calibri"/>
              <a:sym typeface="Calibri"/>
            </a:endParaRPr>
          </a:p>
          <a:p>
            <a:pPr marL="342891" marR="0" lvl="0" indent="-330191" algn="l" rtl="0">
              <a:lnSpc>
                <a:spcPct val="2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招手</a:t>
            </a:r>
            <a:endParaRPr sz="2200">
              <a:solidFill>
                <a:schemeClr val="dk1"/>
              </a:solidFill>
              <a:latin typeface="Calibri"/>
              <a:ea typeface="Calibri"/>
              <a:cs typeface="Calibri"/>
              <a:sym typeface="Calibri"/>
            </a:endParaRPr>
          </a:p>
          <a:p>
            <a:pPr marL="342891" marR="0" lvl="0" indent="-330191" algn="l" rtl="0">
              <a:lnSpc>
                <a:spcPct val="20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左右揮</a:t>
            </a:r>
            <a:endParaRPr sz="2200">
              <a:solidFill>
                <a:schemeClr val="dk1"/>
              </a:solidFill>
              <a:latin typeface="Calibri"/>
              <a:ea typeface="Calibri"/>
              <a:cs typeface="Calibri"/>
              <a:sym typeface="Calibri"/>
            </a:endParaRPr>
          </a:p>
        </p:txBody>
      </p:sp>
      <p:sp>
        <p:nvSpPr>
          <p:cNvPr id="1282" name="Google Shape;1282;g377bafd2326_2_344"/>
          <p:cNvSpPr txBox="1">
            <a:spLocks noGrp="1"/>
          </p:cNvSpPr>
          <p:nvPr>
            <p:ph type="body" idx="1"/>
          </p:nvPr>
        </p:nvSpPr>
        <p:spPr>
          <a:xfrm>
            <a:off x="4512048" y="5334756"/>
            <a:ext cx="1968000" cy="923298"/>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Clr>
                <a:schemeClr val="dk1"/>
              </a:buClr>
              <a:buSzPts val="2800"/>
              <a:buNone/>
            </a:pPr>
            <a:r>
              <a:rPr lang="zh-TW" altLang="en-US"/>
              <a:t>前揮</a:t>
            </a:r>
            <a:endParaRPr/>
          </a:p>
        </p:txBody>
      </p:sp>
      <p:sp>
        <p:nvSpPr>
          <p:cNvPr id="1286" name="Google Shape;1286;g377bafd2326_2_344"/>
          <p:cNvSpPr txBox="1"/>
          <p:nvPr/>
        </p:nvSpPr>
        <p:spPr>
          <a:xfrm>
            <a:off x="7066649" y="5334756"/>
            <a:ext cx="1968000" cy="923299"/>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2400" err="1">
                <a:solidFill>
                  <a:schemeClr val="dk1"/>
                </a:solidFill>
                <a:latin typeface="Calibri"/>
                <a:ea typeface="Calibri"/>
                <a:cs typeface="Calibri"/>
                <a:sym typeface="Calibri"/>
              </a:rPr>
              <a:t>招手</a:t>
            </a: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1287" name="Google Shape;1287;g377bafd2326_2_344"/>
          <p:cNvSpPr txBox="1"/>
          <p:nvPr/>
        </p:nvSpPr>
        <p:spPr>
          <a:xfrm>
            <a:off x="9621251" y="5334756"/>
            <a:ext cx="1968000" cy="923299"/>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sz="2400" err="1">
                <a:solidFill>
                  <a:schemeClr val="dk1"/>
                </a:solidFill>
                <a:latin typeface="Calibri"/>
                <a:ea typeface="Calibri"/>
                <a:cs typeface="Calibri"/>
                <a:sym typeface="Calibri"/>
              </a:rPr>
              <a:t>左右</a:t>
            </a:r>
            <a:endParaRPr>
              <a:latin typeface="Calibri"/>
              <a:ea typeface="Calibri"/>
              <a:cs typeface="Calibri"/>
              <a:sym typeface="Calibri"/>
            </a:endParaRPr>
          </a:p>
        </p:txBody>
      </p:sp>
      <p:pic>
        <p:nvPicPr>
          <p:cNvPr id="16" name="748942206.253503">
            <a:hlinkClick r:id="" action="ppaction://media"/>
            <a:extLst>
              <a:ext uri="{FF2B5EF4-FFF2-40B4-BE49-F238E27FC236}">
                <a16:creationId xmlns:a16="http://schemas.microsoft.com/office/drawing/2014/main" id="{D91CE57D-828F-452A-B8AF-F7F65FEFF2D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471650" y="1607846"/>
            <a:ext cx="2048797" cy="3642307"/>
          </a:xfrm>
          <a:prstGeom prst="rect">
            <a:avLst/>
          </a:prstGeom>
        </p:spPr>
      </p:pic>
      <p:pic>
        <p:nvPicPr>
          <p:cNvPr id="17" name="748942206.632516">
            <a:hlinkClick r:id="" action="ppaction://media"/>
            <a:extLst>
              <a:ext uri="{FF2B5EF4-FFF2-40B4-BE49-F238E27FC236}">
                <a16:creationId xmlns:a16="http://schemas.microsoft.com/office/drawing/2014/main" id="{5CF1EA83-4943-41F8-B8EE-49362AD7DF8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026251" y="1607846"/>
            <a:ext cx="2048797" cy="3642305"/>
          </a:xfrm>
          <a:prstGeom prst="rect">
            <a:avLst/>
          </a:prstGeom>
        </p:spPr>
      </p:pic>
      <p:pic>
        <p:nvPicPr>
          <p:cNvPr id="18" name="748942206.479789">
            <a:hlinkClick r:id="" action="ppaction://media"/>
            <a:extLst>
              <a:ext uri="{FF2B5EF4-FFF2-40B4-BE49-F238E27FC236}">
                <a16:creationId xmlns:a16="http://schemas.microsoft.com/office/drawing/2014/main" id="{47C9BA0D-C007-4F54-B29D-71F87A243F1E}"/>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9580852" y="1607844"/>
            <a:ext cx="2048798" cy="36423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6"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0" fill="hold"/>
                                        <p:tgtEl>
                                          <p:spTgt spid="1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3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6"/>
                                        </p:tgtEl>
                                      </p:cBhvr>
                                    </p:cmd>
                                  </p:childTnLst>
                                </p:cTn>
                              </p:par>
                            </p:childTnLst>
                          </p:cTn>
                        </p:par>
                      </p:childTnLst>
                    </p:cTn>
                  </p:par>
                </p:childTnLst>
              </p:cTn>
              <p:nextCondLst>
                <p:cond evt="onClick" delay="0">
                  <p:tgtEl>
                    <p:spTgt spid="16"/>
                  </p:tgtEl>
                </p:cond>
              </p:nextCondLst>
            </p:seq>
            <p:video>
              <p:cMediaNode vol="80000" mute="1">
                <p:cTn id="20" fill="hold" display="0">
                  <p:stCondLst>
                    <p:cond delay="indefinite"/>
                  </p:stCondLst>
                </p:cTn>
                <p:tgtEl>
                  <p:spTgt spid="16"/>
                </p:tgtEl>
              </p:cMediaNode>
            </p:video>
            <p:seq concurrent="1" nextAc="seek">
              <p:cTn id="21" restart="whenNotActive" fill="hold" evtFilter="cancelBubble" nodeType="interactiveSeq">
                <p:stCondLst>
                  <p:cond evt="onClick" delay="0">
                    <p:tgtEl>
                      <p:spTgt spid="17"/>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7"/>
                                        </p:tgtEl>
                                      </p:cBhvr>
                                    </p:cmd>
                                  </p:childTnLst>
                                </p:cTn>
                              </p:par>
                            </p:childTnLst>
                          </p:cTn>
                        </p:par>
                      </p:childTnLst>
                    </p:cTn>
                  </p:par>
                </p:childTnLst>
              </p:cTn>
              <p:nextCondLst>
                <p:cond evt="onClick" delay="0">
                  <p:tgtEl>
                    <p:spTgt spid="17"/>
                  </p:tgtEl>
                </p:cond>
              </p:nextCondLst>
            </p:seq>
            <p:video>
              <p:cMediaNode vol="80000" mute="1">
                <p:cTn id="26" fill="hold" display="0">
                  <p:stCondLst>
                    <p:cond delay="indefinite"/>
                  </p:stCondLst>
                </p:cTn>
                <p:tgtEl>
                  <p:spTgt spid="17"/>
                </p:tgtEl>
              </p:cMediaNode>
            </p:video>
            <p:seq concurrent="1" nextAc="seek">
              <p:cTn id="27" restart="whenNotActive" fill="hold" evtFilter="cancelBubble" nodeType="interactiveSeq">
                <p:stCondLst>
                  <p:cond evt="onClick" delay="0">
                    <p:tgtEl>
                      <p:spTgt spid="1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8"/>
                                        </p:tgtEl>
                                      </p:cBhvr>
                                    </p:cmd>
                                  </p:childTnLst>
                                </p:cTn>
                              </p:par>
                            </p:childTnLst>
                          </p:cTn>
                        </p:par>
                      </p:childTnLst>
                    </p:cTn>
                  </p:par>
                </p:childTnLst>
              </p:cTn>
              <p:nextCondLst>
                <p:cond evt="onClick" delay="0">
                  <p:tgtEl>
                    <p:spTgt spid="18"/>
                  </p:tgtEl>
                </p:cond>
              </p:nextCondLst>
            </p:seq>
            <p:video>
              <p:cMediaNode vol="80000" mute="1">
                <p:cTn id="32" fill="hold" display="0">
                  <p:stCondLst>
                    <p:cond delay="indefinite"/>
                  </p:stCondLst>
                </p:cTn>
                <p:tgtEl>
                  <p:spTgt spid="18"/>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g377bafd2326_2_433"/>
          <p:cNvSpPr txBox="1">
            <a:spLocks noGrp="1"/>
          </p:cNvSpPr>
          <p:nvPr>
            <p:ph type="title"/>
          </p:nvPr>
        </p:nvSpPr>
        <p:spPr>
          <a:xfrm>
            <a:off x="838200" y="365125"/>
            <a:ext cx="10515600" cy="94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zh-TW" altLang="en-US"/>
              <a:t>即時測試展示</a:t>
            </a:r>
            <a:endParaRPr/>
          </a:p>
        </p:txBody>
      </p:sp>
      <p:sp>
        <p:nvSpPr>
          <p:cNvPr id="1294" name="Google Shape;1294;g377bafd2326_2_433"/>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pic>
        <p:nvPicPr>
          <p:cNvPr id="5" name="毫米波雷達手勢辨識 (1)">
            <a:hlinkClick r:id="" action="ppaction://media"/>
            <a:extLst>
              <a:ext uri="{FF2B5EF4-FFF2-40B4-BE49-F238E27FC236}">
                <a16:creationId xmlns:a16="http://schemas.microsoft.com/office/drawing/2014/main" id="{653A07F7-66BE-473A-962B-A2F5D61ADA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20051" y="1306225"/>
            <a:ext cx="7751897" cy="436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376894e6804_0_1241"/>
          <p:cNvSpPr txBox="1">
            <a:spLocks noGrp="1"/>
          </p:cNvSpPr>
          <p:nvPr>
            <p:ph type="ctrTitle"/>
          </p:nvPr>
        </p:nvSpPr>
        <p:spPr>
          <a:xfrm>
            <a:off x="4640212" y="1512405"/>
            <a:ext cx="8303524" cy="2667000"/>
          </a:xfrm>
          <a:prstGeom prst="rect">
            <a:avLst/>
          </a:prstGeom>
          <a:noFill/>
          <a:ln>
            <a:noFill/>
          </a:ln>
        </p:spPr>
        <p:txBody>
          <a:bodyPr spcFirstLastPara="1" wrap="square" lIns="91425" tIns="45700" rIns="91425" bIns="45700" anchor="ctr" anchorCtr="0">
            <a:normAutofit/>
          </a:bodyPr>
          <a:lstStyle/>
          <a:p>
            <a:pPr marL="0" lvl="0" indent="0" algn="l" rtl="0">
              <a:lnSpc>
                <a:spcPct val="200000"/>
              </a:lnSpc>
              <a:spcBef>
                <a:spcPts val="1000"/>
              </a:spcBef>
              <a:spcAft>
                <a:spcPts val="0"/>
              </a:spcAft>
              <a:buClr>
                <a:schemeClr val="dk1"/>
              </a:buClr>
              <a:buSzPts val="2400"/>
              <a:buNone/>
            </a:pPr>
            <a:r>
              <a:rPr lang="zh-TW" altLang="en-US" b="1" dirty="0"/>
              <a:t>四、</a:t>
            </a:r>
            <a:r>
              <a:rPr lang="zh-TW" altLang="en-US" dirty="0"/>
              <a:t>模型如何訓練</a:t>
            </a:r>
            <a:r>
              <a:rPr lang="en-US" altLang="zh-TW" dirty="0"/>
              <a:t>?</a:t>
            </a:r>
            <a:r>
              <a:rPr lang="zh-TW" altLang="en-US"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g376894e6804_0_1245"/>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125000"/>
              </a:lnSpc>
              <a:spcBef>
                <a:spcPts val="0"/>
              </a:spcBef>
              <a:spcAft>
                <a:spcPts val="0"/>
              </a:spcAft>
              <a:buClr>
                <a:schemeClr val="dk1"/>
              </a:buClr>
              <a:buSzPts val="4000"/>
              <a:buFont typeface="Calibri"/>
              <a:buNone/>
            </a:pPr>
            <a:r>
              <a:rPr lang="en-US" altLang="zh-TW"/>
              <a:t>AI </a:t>
            </a:r>
            <a:r>
              <a:rPr lang="en-US" altLang="zh-TW" err="1"/>
              <a:t>模型的搭建與訓練</a:t>
            </a:r>
            <a:endParaRPr/>
          </a:p>
        </p:txBody>
      </p:sp>
      <p:sp>
        <p:nvSpPr>
          <p:cNvPr id="885" name="Google Shape;885;g376894e6804_0_1245"/>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
        <p:nvSpPr>
          <p:cNvPr id="886" name="Google Shape;886;g376894e6804_0_1245"/>
          <p:cNvSpPr txBox="1"/>
          <p:nvPr/>
        </p:nvSpPr>
        <p:spPr>
          <a:xfrm>
            <a:off x="4605926" y="2696325"/>
            <a:ext cx="2832600" cy="1323600"/>
          </a:xfrm>
          <a:prstGeom prst="rect">
            <a:avLst/>
          </a:prstGeom>
          <a:noFill/>
          <a:ln>
            <a:noFill/>
          </a:ln>
        </p:spPr>
        <p:txBody>
          <a:bodyPr spcFirstLastPara="1" wrap="square" lIns="91425" tIns="45700" rIns="91425" bIns="45700" anchor="ctr" anchorCtr="0">
            <a:noAutofit/>
          </a:bodyPr>
          <a:lstStyle/>
          <a:p>
            <a:pPr marL="0" marR="0" lvl="0" indent="0" algn="l" rtl="0">
              <a:lnSpc>
                <a:spcPct val="125000"/>
              </a:lnSpc>
              <a:spcBef>
                <a:spcPts val="0"/>
              </a:spcBef>
              <a:spcAft>
                <a:spcPts val="0"/>
              </a:spcAft>
              <a:buClr>
                <a:schemeClr val="dk1"/>
              </a:buClr>
              <a:buSzPts val="4000"/>
              <a:buFont typeface="Calibri"/>
              <a:buNone/>
            </a:pPr>
            <a:endParaRPr sz="4000" b="1">
              <a:solidFill>
                <a:schemeClr val="dk1"/>
              </a:solidFill>
              <a:latin typeface="Calibri"/>
              <a:ea typeface="Calibri"/>
              <a:cs typeface="Calibri"/>
              <a:sym typeface="Calibri"/>
            </a:endParaRPr>
          </a:p>
        </p:txBody>
      </p:sp>
      <p:grpSp>
        <p:nvGrpSpPr>
          <p:cNvPr id="887" name="Google Shape;887;g376894e6804_0_1245"/>
          <p:cNvGrpSpPr/>
          <p:nvPr/>
        </p:nvGrpSpPr>
        <p:grpSpPr>
          <a:xfrm>
            <a:off x="3871848" y="1522753"/>
            <a:ext cx="4343245" cy="4474311"/>
            <a:chOff x="3927242" y="1711351"/>
            <a:chExt cx="3817901" cy="3933114"/>
          </a:xfrm>
        </p:grpSpPr>
        <p:sp>
          <p:nvSpPr>
            <p:cNvPr id="888" name="Google Shape;888;g376894e6804_0_1245"/>
            <p:cNvSpPr/>
            <p:nvPr/>
          </p:nvSpPr>
          <p:spPr>
            <a:xfrm>
              <a:off x="4163372" y="2095685"/>
              <a:ext cx="3334500" cy="3285900"/>
            </a:xfrm>
            <a:prstGeom prst="donut">
              <a:avLst>
                <a:gd name="adj" fmla="val 7520"/>
              </a:avLst>
            </a:prstGeom>
            <a:solidFill>
              <a:srgbClr val="BBD6EE"/>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nvGrpSpPr>
            <p:cNvPr id="889" name="Google Shape;889;g376894e6804_0_1245"/>
            <p:cNvGrpSpPr/>
            <p:nvPr/>
          </p:nvGrpSpPr>
          <p:grpSpPr>
            <a:xfrm>
              <a:off x="6807805" y="2500109"/>
              <a:ext cx="937339" cy="881283"/>
              <a:chOff x="8847994" y="741002"/>
              <a:chExt cx="612000" cy="575400"/>
            </a:xfrm>
          </p:grpSpPr>
          <p:sp>
            <p:nvSpPr>
              <p:cNvPr id="890" name="Google Shape;890;g376894e6804_0_1245"/>
              <p:cNvSpPr/>
              <p:nvPr/>
            </p:nvSpPr>
            <p:spPr>
              <a:xfrm>
                <a:off x="8847994" y="741002"/>
                <a:ext cx="612000" cy="575400"/>
              </a:xfrm>
              <a:prstGeom prst="heptagon">
                <a:avLst>
                  <a:gd name="hf" fmla="val 102572"/>
                  <a:gd name="vf" fmla="val 105210"/>
                </a:avLst>
              </a:prstGeom>
              <a:solidFill>
                <a:srgbClr val="395CA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1" name="Google Shape;891;g376894e6804_0_1245"/>
              <p:cNvSpPr/>
              <p:nvPr/>
            </p:nvSpPr>
            <p:spPr>
              <a:xfrm>
                <a:off x="9047640" y="884531"/>
                <a:ext cx="235438" cy="295777"/>
              </a:xfrm>
              <a:custGeom>
                <a:avLst/>
                <a:gdLst/>
                <a:ahLst/>
                <a:cxnLst/>
                <a:rect l="l" t="t" r="r" b="b"/>
                <a:pathLst>
                  <a:path w="482950" h="606722" extrusionOk="0">
                    <a:moveTo>
                      <a:pt x="189565" y="381163"/>
                    </a:moveTo>
                    <a:cubicBezTo>
                      <a:pt x="168116" y="381163"/>
                      <a:pt x="150673" y="398585"/>
                      <a:pt x="150673" y="420006"/>
                    </a:cubicBezTo>
                    <a:cubicBezTo>
                      <a:pt x="150673" y="441426"/>
                      <a:pt x="168116" y="458937"/>
                      <a:pt x="189565" y="458937"/>
                    </a:cubicBezTo>
                    <a:cubicBezTo>
                      <a:pt x="211103" y="458937"/>
                      <a:pt x="228546" y="441426"/>
                      <a:pt x="228546" y="420006"/>
                    </a:cubicBezTo>
                    <a:cubicBezTo>
                      <a:pt x="228546" y="398585"/>
                      <a:pt x="211103" y="381163"/>
                      <a:pt x="189565" y="381163"/>
                    </a:cubicBezTo>
                    <a:close/>
                    <a:moveTo>
                      <a:pt x="166247" y="311123"/>
                    </a:moveTo>
                    <a:lnTo>
                      <a:pt x="212972" y="311123"/>
                    </a:lnTo>
                    <a:lnTo>
                      <a:pt x="212972" y="337699"/>
                    </a:lnTo>
                    <a:cubicBezTo>
                      <a:pt x="226766" y="341610"/>
                      <a:pt x="239226" y="348899"/>
                      <a:pt x="249283" y="358676"/>
                    </a:cubicBezTo>
                    <a:lnTo>
                      <a:pt x="272333" y="345343"/>
                    </a:lnTo>
                    <a:lnTo>
                      <a:pt x="295740" y="385785"/>
                    </a:lnTo>
                    <a:lnTo>
                      <a:pt x="272689" y="399029"/>
                    </a:lnTo>
                    <a:cubicBezTo>
                      <a:pt x="274380" y="405784"/>
                      <a:pt x="275270" y="412806"/>
                      <a:pt x="275270" y="420006"/>
                    </a:cubicBezTo>
                    <a:cubicBezTo>
                      <a:pt x="275270" y="427205"/>
                      <a:pt x="274380" y="434227"/>
                      <a:pt x="272689" y="440982"/>
                    </a:cubicBezTo>
                    <a:lnTo>
                      <a:pt x="295740" y="454226"/>
                    </a:lnTo>
                    <a:lnTo>
                      <a:pt x="272333" y="494668"/>
                    </a:lnTo>
                    <a:lnTo>
                      <a:pt x="249283" y="481335"/>
                    </a:lnTo>
                    <a:cubicBezTo>
                      <a:pt x="239226" y="491112"/>
                      <a:pt x="226766" y="498401"/>
                      <a:pt x="212972" y="502312"/>
                    </a:cubicBezTo>
                    <a:lnTo>
                      <a:pt x="212972" y="528888"/>
                    </a:lnTo>
                    <a:lnTo>
                      <a:pt x="166247" y="528888"/>
                    </a:lnTo>
                    <a:lnTo>
                      <a:pt x="166247" y="502312"/>
                    </a:lnTo>
                    <a:cubicBezTo>
                      <a:pt x="152364" y="498401"/>
                      <a:pt x="139993" y="491112"/>
                      <a:pt x="129936" y="481335"/>
                    </a:cubicBezTo>
                    <a:lnTo>
                      <a:pt x="106886" y="494668"/>
                    </a:lnTo>
                    <a:lnTo>
                      <a:pt x="83479" y="454226"/>
                    </a:lnTo>
                    <a:lnTo>
                      <a:pt x="106530" y="440982"/>
                    </a:lnTo>
                    <a:cubicBezTo>
                      <a:pt x="104839" y="434227"/>
                      <a:pt x="103949" y="427205"/>
                      <a:pt x="103949" y="420006"/>
                    </a:cubicBezTo>
                    <a:cubicBezTo>
                      <a:pt x="103949" y="412806"/>
                      <a:pt x="104839" y="405784"/>
                      <a:pt x="106530" y="399029"/>
                    </a:cubicBezTo>
                    <a:lnTo>
                      <a:pt x="83479" y="385785"/>
                    </a:lnTo>
                    <a:lnTo>
                      <a:pt x="106886" y="345343"/>
                    </a:lnTo>
                    <a:lnTo>
                      <a:pt x="129936" y="358676"/>
                    </a:lnTo>
                    <a:cubicBezTo>
                      <a:pt x="139993" y="348899"/>
                      <a:pt x="152364" y="341610"/>
                      <a:pt x="166247" y="337699"/>
                    </a:cubicBezTo>
                    <a:close/>
                    <a:moveTo>
                      <a:pt x="320323" y="248926"/>
                    </a:moveTo>
                    <a:cubicBezTo>
                      <a:pt x="317653" y="248926"/>
                      <a:pt x="314982" y="249637"/>
                      <a:pt x="312579" y="250970"/>
                    </a:cubicBezTo>
                    <a:cubicBezTo>
                      <a:pt x="308930" y="253103"/>
                      <a:pt x="306348" y="256392"/>
                      <a:pt x="305280" y="260391"/>
                    </a:cubicBezTo>
                    <a:cubicBezTo>
                      <a:pt x="304212" y="264479"/>
                      <a:pt x="304746" y="268656"/>
                      <a:pt x="306882" y="272211"/>
                    </a:cubicBezTo>
                    <a:cubicBezTo>
                      <a:pt x="311155" y="279676"/>
                      <a:pt x="320679" y="282253"/>
                      <a:pt x="328156" y="277899"/>
                    </a:cubicBezTo>
                    <a:cubicBezTo>
                      <a:pt x="335633" y="273633"/>
                      <a:pt x="338125" y="264124"/>
                      <a:pt x="333853" y="256658"/>
                    </a:cubicBezTo>
                    <a:cubicBezTo>
                      <a:pt x="331805" y="253103"/>
                      <a:pt x="328423" y="250526"/>
                      <a:pt x="324417" y="249460"/>
                    </a:cubicBezTo>
                    <a:cubicBezTo>
                      <a:pt x="323082" y="249104"/>
                      <a:pt x="321658" y="248926"/>
                      <a:pt x="320323" y="248926"/>
                    </a:cubicBezTo>
                    <a:close/>
                    <a:moveTo>
                      <a:pt x="297002" y="186716"/>
                    </a:moveTo>
                    <a:lnTo>
                      <a:pt x="343733" y="186716"/>
                    </a:lnTo>
                    <a:lnTo>
                      <a:pt x="343733" y="206801"/>
                    </a:lnTo>
                    <a:cubicBezTo>
                      <a:pt x="349073" y="208934"/>
                      <a:pt x="354147" y="211867"/>
                      <a:pt x="358686" y="215422"/>
                    </a:cubicBezTo>
                    <a:lnTo>
                      <a:pt x="376132" y="205379"/>
                    </a:lnTo>
                    <a:lnTo>
                      <a:pt x="399542" y="245816"/>
                    </a:lnTo>
                    <a:lnTo>
                      <a:pt x="382096" y="255858"/>
                    </a:lnTo>
                    <a:cubicBezTo>
                      <a:pt x="382897" y="261635"/>
                      <a:pt x="382808" y="267412"/>
                      <a:pt x="382007" y="273100"/>
                    </a:cubicBezTo>
                    <a:lnTo>
                      <a:pt x="399542" y="283142"/>
                    </a:lnTo>
                    <a:lnTo>
                      <a:pt x="376132" y="323579"/>
                    </a:lnTo>
                    <a:lnTo>
                      <a:pt x="358686" y="313536"/>
                    </a:lnTo>
                    <a:cubicBezTo>
                      <a:pt x="356461" y="315225"/>
                      <a:pt x="354058" y="316913"/>
                      <a:pt x="351566" y="318335"/>
                    </a:cubicBezTo>
                    <a:cubicBezTo>
                      <a:pt x="348984" y="319846"/>
                      <a:pt x="346403" y="321090"/>
                      <a:pt x="343733" y="322157"/>
                    </a:cubicBezTo>
                    <a:lnTo>
                      <a:pt x="343733" y="342242"/>
                    </a:lnTo>
                    <a:lnTo>
                      <a:pt x="297002" y="342242"/>
                    </a:lnTo>
                    <a:lnTo>
                      <a:pt x="297002" y="322157"/>
                    </a:lnTo>
                    <a:cubicBezTo>
                      <a:pt x="291573" y="319935"/>
                      <a:pt x="286499" y="317091"/>
                      <a:pt x="281960" y="313536"/>
                    </a:cubicBezTo>
                    <a:lnTo>
                      <a:pt x="264603" y="323579"/>
                    </a:lnTo>
                    <a:lnTo>
                      <a:pt x="241193" y="283142"/>
                    </a:lnTo>
                    <a:lnTo>
                      <a:pt x="258639" y="273100"/>
                    </a:lnTo>
                    <a:cubicBezTo>
                      <a:pt x="257838" y="267412"/>
                      <a:pt x="257838" y="261635"/>
                      <a:pt x="258639" y="255858"/>
                    </a:cubicBezTo>
                    <a:lnTo>
                      <a:pt x="241193" y="245727"/>
                    </a:lnTo>
                    <a:lnTo>
                      <a:pt x="264603" y="205379"/>
                    </a:lnTo>
                    <a:lnTo>
                      <a:pt x="282049" y="215422"/>
                    </a:lnTo>
                    <a:cubicBezTo>
                      <a:pt x="284274" y="213644"/>
                      <a:pt x="286677" y="212045"/>
                      <a:pt x="289169" y="210534"/>
                    </a:cubicBezTo>
                    <a:cubicBezTo>
                      <a:pt x="291751" y="209112"/>
                      <a:pt x="294332" y="207868"/>
                      <a:pt x="297002" y="206801"/>
                    </a:cubicBezTo>
                    <a:close/>
                    <a:moveTo>
                      <a:pt x="373917" y="64076"/>
                    </a:moveTo>
                    <a:lnTo>
                      <a:pt x="373917" y="108867"/>
                    </a:lnTo>
                    <a:lnTo>
                      <a:pt x="418776" y="108867"/>
                    </a:lnTo>
                    <a:close/>
                    <a:moveTo>
                      <a:pt x="46728" y="46657"/>
                    </a:moveTo>
                    <a:lnTo>
                      <a:pt x="46728" y="560065"/>
                    </a:lnTo>
                    <a:lnTo>
                      <a:pt x="436222" y="560065"/>
                    </a:lnTo>
                    <a:lnTo>
                      <a:pt x="436222" y="155524"/>
                    </a:lnTo>
                    <a:lnTo>
                      <a:pt x="327188" y="155524"/>
                    </a:lnTo>
                    <a:lnTo>
                      <a:pt x="327188" y="46657"/>
                    </a:lnTo>
                    <a:close/>
                    <a:moveTo>
                      <a:pt x="0" y="0"/>
                    </a:moveTo>
                    <a:lnTo>
                      <a:pt x="375786" y="0"/>
                    </a:lnTo>
                    <a:lnTo>
                      <a:pt x="482950" y="107001"/>
                    </a:lnTo>
                    <a:lnTo>
                      <a:pt x="482950" y="606722"/>
                    </a:lnTo>
                    <a:lnTo>
                      <a:pt x="0" y="606722"/>
                    </a:ln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92" name="Google Shape;892;g376894e6804_0_1245"/>
            <p:cNvGrpSpPr/>
            <p:nvPr/>
          </p:nvGrpSpPr>
          <p:grpSpPr>
            <a:xfrm>
              <a:off x="6792420" y="4208035"/>
              <a:ext cx="937339" cy="881283"/>
              <a:chOff x="2459596" y="1536260"/>
              <a:chExt cx="612000" cy="575400"/>
            </a:xfrm>
          </p:grpSpPr>
          <p:sp>
            <p:nvSpPr>
              <p:cNvPr id="893" name="Google Shape;893;g376894e6804_0_1245"/>
              <p:cNvSpPr/>
              <p:nvPr/>
            </p:nvSpPr>
            <p:spPr>
              <a:xfrm>
                <a:off x="2459596" y="1536260"/>
                <a:ext cx="612000" cy="575400"/>
              </a:xfrm>
              <a:prstGeom prst="heptagon">
                <a:avLst>
                  <a:gd name="hf" fmla="val 102572"/>
                  <a:gd name="vf" fmla="val 105210"/>
                </a:avLst>
              </a:prstGeom>
              <a:solidFill>
                <a:srgbClr val="2C477C"/>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4" name="Google Shape;894;g376894e6804_0_1245"/>
              <p:cNvSpPr/>
              <p:nvPr/>
            </p:nvSpPr>
            <p:spPr>
              <a:xfrm>
                <a:off x="2570974" y="1617658"/>
                <a:ext cx="400906" cy="424196"/>
              </a:xfrm>
              <a:custGeom>
                <a:avLst/>
                <a:gdLst/>
                <a:ahLst/>
                <a:cxnLst/>
                <a:rect l="l" t="t" r="r" b="b"/>
                <a:pathLst>
                  <a:path w="3768" h="3993" extrusionOk="0">
                    <a:moveTo>
                      <a:pt x="3313" y="2318"/>
                    </a:moveTo>
                    <a:lnTo>
                      <a:pt x="3313" y="1675"/>
                    </a:lnTo>
                    <a:cubicBezTo>
                      <a:pt x="3618" y="1610"/>
                      <a:pt x="3768" y="1266"/>
                      <a:pt x="3613" y="998"/>
                    </a:cubicBezTo>
                    <a:cubicBezTo>
                      <a:pt x="3459" y="731"/>
                      <a:pt x="3087" y="688"/>
                      <a:pt x="2877" y="920"/>
                    </a:cubicBezTo>
                    <a:lnTo>
                      <a:pt x="2320" y="599"/>
                    </a:lnTo>
                    <a:cubicBezTo>
                      <a:pt x="2416" y="301"/>
                      <a:pt x="2193" y="0"/>
                      <a:pt x="1884" y="0"/>
                    </a:cubicBezTo>
                    <a:cubicBezTo>
                      <a:pt x="1576" y="0"/>
                      <a:pt x="1353" y="301"/>
                      <a:pt x="1449" y="599"/>
                    </a:cubicBezTo>
                    <a:lnTo>
                      <a:pt x="892" y="920"/>
                    </a:lnTo>
                    <a:cubicBezTo>
                      <a:pt x="682" y="688"/>
                      <a:pt x="309" y="732"/>
                      <a:pt x="155" y="998"/>
                    </a:cubicBezTo>
                    <a:cubicBezTo>
                      <a:pt x="0" y="1267"/>
                      <a:pt x="152" y="1610"/>
                      <a:pt x="456" y="1675"/>
                    </a:cubicBezTo>
                    <a:lnTo>
                      <a:pt x="456" y="2318"/>
                    </a:lnTo>
                    <a:cubicBezTo>
                      <a:pt x="152" y="2383"/>
                      <a:pt x="0" y="2726"/>
                      <a:pt x="155" y="2995"/>
                    </a:cubicBezTo>
                    <a:cubicBezTo>
                      <a:pt x="309" y="3261"/>
                      <a:pt x="682" y="3305"/>
                      <a:pt x="892" y="3073"/>
                    </a:cubicBezTo>
                    <a:lnTo>
                      <a:pt x="1449" y="3394"/>
                    </a:lnTo>
                    <a:cubicBezTo>
                      <a:pt x="1353" y="3691"/>
                      <a:pt x="1576" y="3993"/>
                      <a:pt x="1884" y="3993"/>
                    </a:cubicBezTo>
                    <a:cubicBezTo>
                      <a:pt x="2193" y="3993"/>
                      <a:pt x="2416" y="3691"/>
                      <a:pt x="2320" y="3394"/>
                    </a:cubicBezTo>
                    <a:lnTo>
                      <a:pt x="2877" y="3073"/>
                    </a:lnTo>
                    <a:cubicBezTo>
                      <a:pt x="3088" y="3306"/>
                      <a:pt x="3460" y="3261"/>
                      <a:pt x="3613" y="2995"/>
                    </a:cubicBezTo>
                    <a:cubicBezTo>
                      <a:pt x="3613" y="2995"/>
                      <a:pt x="3613" y="2995"/>
                      <a:pt x="3613" y="2995"/>
                    </a:cubicBezTo>
                    <a:cubicBezTo>
                      <a:pt x="3675" y="2889"/>
                      <a:pt x="3691" y="2765"/>
                      <a:pt x="3659" y="2647"/>
                    </a:cubicBezTo>
                    <a:cubicBezTo>
                      <a:pt x="3613" y="2475"/>
                      <a:pt x="3476" y="2353"/>
                      <a:pt x="3313" y="2318"/>
                    </a:cubicBezTo>
                    <a:close/>
                    <a:moveTo>
                      <a:pt x="3216" y="961"/>
                    </a:moveTo>
                    <a:cubicBezTo>
                      <a:pt x="3491" y="961"/>
                      <a:pt x="3582" y="1324"/>
                      <a:pt x="3350" y="1458"/>
                    </a:cubicBezTo>
                    <a:cubicBezTo>
                      <a:pt x="3350" y="1458"/>
                      <a:pt x="3350" y="1458"/>
                      <a:pt x="3350" y="1458"/>
                    </a:cubicBezTo>
                    <a:cubicBezTo>
                      <a:pt x="3216" y="1535"/>
                      <a:pt x="3045" y="1481"/>
                      <a:pt x="2978" y="1345"/>
                    </a:cubicBezTo>
                    <a:cubicBezTo>
                      <a:pt x="2891" y="1167"/>
                      <a:pt x="3021" y="961"/>
                      <a:pt x="3216" y="961"/>
                    </a:cubicBezTo>
                    <a:close/>
                    <a:moveTo>
                      <a:pt x="1884" y="192"/>
                    </a:moveTo>
                    <a:cubicBezTo>
                      <a:pt x="2031" y="192"/>
                      <a:pt x="2151" y="311"/>
                      <a:pt x="2151" y="458"/>
                    </a:cubicBezTo>
                    <a:cubicBezTo>
                      <a:pt x="2151" y="606"/>
                      <a:pt x="2030" y="724"/>
                      <a:pt x="1884" y="724"/>
                    </a:cubicBezTo>
                    <a:cubicBezTo>
                      <a:pt x="1738" y="724"/>
                      <a:pt x="1618" y="606"/>
                      <a:pt x="1618" y="458"/>
                    </a:cubicBezTo>
                    <a:cubicBezTo>
                      <a:pt x="1618" y="311"/>
                      <a:pt x="1738" y="192"/>
                      <a:pt x="1884" y="192"/>
                    </a:cubicBezTo>
                    <a:close/>
                    <a:moveTo>
                      <a:pt x="419" y="1458"/>
                    </a:moveTo>
                    <a:cubicBezTo>
                      <a:pt x="187" y="1323"/>
                      <a:pt x="279" y="961"/>
                      <a:pt x="553" y="961"/>
                    </a:cubicBezTo>
                    <a:cubicBezTo>
                      <a:pt x="757" y="961"/>
                      <a:pt x="885" y="1183"/>
                      <a:pt x="783" y="1360"/>
                    </a:cubicBezTo>
                    <a:cubicBezTo>
                      <a:pt x="710" y="1485"/>
                      <a:pt x="548" y="1532"/>
                      <a:pt x="419" y="1458"/>
                    </a:cubicBezTo>
                    <a:close/>
                    <a:moveTo>
                      <a:pt x="685" y="2996"/>
                    </a:moveTo>
                    <a:cubicBezTo>
                      <a:pt x="558" y="3069"/>
                      <a:pt x="395" y="3026"/>
                      <a:pt x="322" y="2899"/>
                    </a:cubicBezTo>
                    <a:cubicBezTo>
                      <a:pt x="220" y="2722"/>
                      <a:pt x="347" y="2499"/>
                      <a:pt x="552" y="2499"/>
                    </a:cubicBezTo>
                    <a:lnTo>
                      <a:pt x="552" y="2499"/>
                    </a:lnTo>
                    <a:cubicBezTo>
                      <a:pt x="822" y="2500"/>
                      <a:pt x="921" y="2860"/>
                      <a:pt x="685" y="2996"/>
                    </a:cubicBezTo>
                    <a:close/>
                    <a:moveTo>
                      <a:pt x="1884" y="3801"/>
                    </a:moveTo>
                    <a:cubicBezTo>
                      <a:pt x="1738" y="3801"/>
                      <a:pt x="1618" y="3681"/>
                      <a:pt x="1618" y="3535"/>
                    </a:cubicBezTo>
                    <a:cubicBezTo>
                      <a:pt x="1618" y="3386"/>
                      <a:pt x="1739" y="3269"/>
                      <a:pt x="1884" y="3269"/>
                    </a:cubicBezTo>
                    <a:cubicBezTo>
                      <a:pt x="2031" y="3269"/>
                      <a:pt x="2151" y="3387"/>
                      <a:pt x="2151" y="3535"/>
                    </a:cubicBezTo>
                    <a:cubicBezTo>
                      <a:pt x="2151" y="3681"/>
                      <a:pt x="2031" y="3801"/>
                      <a:pt x="1884" y="3801"/>
                    </a:cubicBezTo>
                    <a:close/>
                    <a:moveTo>
                      <a:pt x="2781" y="2906"/>
                    </a:moveTo>
                    <a:lnTo>
                      <a:pt x="2224" y="3228"/>
                    </a:lnTo>
                    <a:cubicBezTo>
                      <a:pt x="2041" y="3025"/>
                      <a:pt x="1725" y="3028"/>
                      <a:pt x="1545" y="3228"/>
                    </a:cubicBezTo>
                    <a:lnTo>
                      <a:pt x="988" y="2906"/>
                    </a:lnTo>
                    <a:cubicBezTo>
                      <a:pt x="1071" y="2649"/>
                      <a:pt x="914" y="2375"/>
                      <a:pt x="648" y="2318"/>
                    </a:cubicBezTo>
                    <a:lnTo>
                      <a:pt x="648" y="1675"/>
                    </a:lnTo>
                    <a:cubicBezTo>
                      <a:pt x="912" y="1618"/>
                      <a:pt x="1072" y="1346"/>
                      <a:pt x="988" y="1086"/>
                    </a:cubicBezTo>
                    <a:lnTo>
                      <a:pt x="1545" y="765"/>
                    </a:lnTo>
                    <a:cubicBezTo>
                      <a:pt x="1726" y="966"/>
                      <a:pt x="2042" y="966"/>
                      <a:pt x="2224" y="765"/>
                    </a:cubicBezTo>
                    <a:lnTo>
                      <a:pt x="2781" y="1086"/>
                    </a:lnTo>
                    <a:cubicBezTo>
                      <a:pt x="2698" y="1344"/>
                      <a:pt x="2854" y="1618"/>
                      <a:pt x="3121" y="1675"/>
                    </a:cubicBezTo>
                    <a:lnTo>
                      <a:pt x="3121" y="2318"/>
                    </a:lnTo>
                    <a:cubicBezTo>
                      <a:pt x="2856" y="2375"/>
                      <a:pt x="2698" y="2648"/>
                      <a:pt x="2781" y="2906"/>
                    </a:cubicBezTo>
                    <a:close/>
                    <a:moveTo>
                      <a:pt x="3447" y="2899"/>
                    </a:moveTo>
                    <a:cubicBezTo>
                      <a:pt x="3374" y="3026"/>
                      <a:pt x="3211" y="3069"/>
                      <a:pt x="3084" y="2996"/>
                    </a:cubicBezTo>
                    <a:cubicBezTo>
                      <a:pt x="2848" y="2860"/>
                      <a:pt x="2946" y="2499"/>
                      <a:pt x="3217" y="2499"/>
                    </a:cubicBezTo>
                    <a:cubicBezTo>
                      <a:pt x="3421" y="2499"/>
                      <a:pt x="3549" y="2721"/>
                      <a:pt x="3447" y="2899"/>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95" name="Google Shape;895;g376894e6804_0_1245"/>
            <p:cNvGrpSpPr/>
            <p:nvPr/>
          </p:nvGrpSpPr>
          <p:grpSpPr>
            <a:xfrm>
              <a:off x="5384847" y="4763183"/>
              <a:ext cx="937339" cy="881283"/>
              <a:chOff x="5653796" y="1536262"/>
              <a:chExt cx="612000" cy="575400"/>
            </a:xfrm>
          </p:grpSpPr>
          <p:sp>
            <p:nvSpPr>
              <p:cNvPr id="896" name="Google Shape;896;g376894e6804_0_1245"/>
              <p:cNvSpPr/>
              <p:nvPr/>
            </p:nvSpPr>
            <p:spPr>
              <a:xfrm>
                <a:off x="5653796" y="1536262"/>
                <a:ext cx="612000" cy="575400"/>
              </a:xfrm>
              <a:prstGeom prst="heptagon">
                <a:avLst>
                  <a:gd name="hf" fmla="val 102572"/>
                  <a:gd name="vf" fmla="val 105210"/>
                </a:avLst>
              </a:prstGeom>
              <a:solidFill>
                <a:srgbClr val="23386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g376894e6804_0_1245"/>
              <p:cNvSpPr/>
              <p:nvPr/>
            </p:nvSpPr>
            <p:spPr>
              <a:xfrm>
                <a:off x="5768157" y="1658041"/>
                <a:ext cx="374182" cy="378005"/>
              </a:xfrm>
              <a:custGeom>
                <a:avLst/>
                <a:gdLst/>
                <a:ahLst/>
                <a:cxnLst/>
                <a:rect l="l" t="t" r="r" b="b"/>
                <a:pathLst>
                  <a:path w="6033" h="6104" extrusionOk="0">
                    <a:moveTo>
                      <a:pt x="4443" y="3494"/>
                    </a:moveTo>
                    <a:lnTo>
                      <a:pt x="4165" y="3494"/>
                    </a:lnTo>
                    <a:cubicBezTo>
                      <a:pt x="4112" y="3217"/>
                      <a:pt x="4000" y="2955"/>
                      <a:pt x="3836" y="2726"/>
                    </a:cubicBezTo>
                    <a:lnTo>
                      <a:pt x="4030" y="2533"/>
                    </a:lnTo>
                    <a:cubicBezTo>
                      <a:pt x="4048" y="2514"/>
                      <a:pt x="4059" y="2488"/>
                      <a:pt x="4059" y="2462"/>
                    </a:cubicBezTo>
                    <a:cubicBezTo>
                      <a:pt x="4059" y="2435"/>
                      <a:pt x="4048" y="2410"/>
                      <a:pt x="4030" y="2391"/>
                    </a:cubicBezTo>
                    <a:lnTo>
                      <a:pt x="3692" y="2054"/>
                    </a:lnTo>
                    <a:cubicBezTo>
                      <a:pt x="3653" y="2015"/>
                      <a:pt x="3590" y="2015"/>
                      <a:pt x="3550" y="2054"/>
                    </a:cubicBezTo>
                    <a:lnTo>
                      <a:pt x="3351" y="2253"/>
                    </a:lnTo>
                    <a:cubicBezTo>
                      <a:pt x="3125" y="2098"/>
                      <a:pt x="2867" y="1992"/>
                      <a:pt x="2598" y="1945"/>
                    </a:cubicBezTo>
                    <a:lnTo>
                      <a:pt x="2598" y="1662"/>
                    </a:lnTo>
                    <a:cubicBezTo>
                      <a:pt x="2598" y="1607"/>
                      <a:pt x="2553" y="1562"/>
                      <a:pt x="2498" y="1562"/>
                    </a:cubicBezTo>
                    <a:lnTo>
                      <a:pt x="2021" y="1562"/>
                    </a:lnTo>
                    <a:cubicBezTo>
                      <a:pt x="1965" y="1562"/>
                      <a:pt x="1920" y="1607"/>
                      <a:pt x="1920" y="1662"/>
                    </a:cubicBezTo>
                    <a:lnTo>
                      <a:pt x="1920" y="1945"/>
                    </a:lnTo>
                    <a:cubicBezTo>
                      <a:pt x="1649" y="1993"/>
                      <a:pt x="1390" y="2099"/>
                      <a:pt x="1162" y="2256"/>
                    </a:cubicBezTo>
                    <a:lnTo>
                      <a:pt x="968" y="2063"/>
                    </a:lnTo>
                    <a:cubicBezTo>
                      <a:pt x="929" y="2023"/>
                      <a:pt x="865" y="2023"/>
                      <a:pt x="826" y="2063"/>
                    </a:cubicBezTo>
                    <a:lnTo>
                      <a:pt x="489" y="2400"/>
                    </a:lnTo>
                    <a:cubicBezTo>
                      <a:pt x="470" y="2419"/>
                      <a:pt x="460" y="2444"/>
                      <a:pt x="460" y="2471"/>
                    </a:cubicBezTo>
                    <a:cubicBezTo>
                      <a:pt x="460" y="2497"/>
                      <a:pt x="470" y="2523"/>
                      <a:pt x="489" y="2542"/>
                    </a:cubicBezTo>
                    <a:lnTo>
                      <a:pt x="679" y="2731"/>
                    </a:lnTo>
                    <a:cubicBezTo>
                      <a:pt x="517" y="2959"/>
                      <a:pt x="406" y="3220"/>
                      <a:pt x="354" y="3494"/>
                    </a:cubicBezTo>
                    <a:lnTo>
                      <a:pt x="101" y="3494"/>
                    </a:lnTo>
                    <a:cubicBezTo>
                      <a:pt x="45" y="3494"/>
                      <a:pt x="0" y="3539"/>
                      <a:pt x="0" y="3594"/>
                    </a:cubicBezTo>
                    <a:lnTo>
                      <a:pt x="0" y="4071"/>
                    </a:lnTo>
                    <a:cubicBezTo>
                      <a:pt x="0" y="4127"/>
                      <a:pt x="45" y="4172"/>
                      <a:pt x="101" y="4172"/>
                    </a:cubicBezTo>
                    <a:lnTo>
                      <a:pt x="346" y="4172"/>
                    </a:lnTo>
                    <a:cubicBezTo>
                      <a:pt x="392" y="4448"/>
                      <a:pt x="498" y="4713"/>
                      <a:pt x="658" y="4946"/>
                    </a:cubicBezTo>
                    <a:lnTo>
                      <a:pt x="480" y="5124"/>
                    </a:lnTo>
                    <a:cubicBezTo>
                      <a:pt x="441" y="5163"/>
                      <a:pt x="441" y="5227"/>
                      <a:pt x="480" y="5266"/>
                    </a:cubicBezTo>
                    <a:lnTo>
                      <a:pt x="817" y="5603"/>
                    </a:lnTo>
                    <a:cubicBezTo>
                      <a:pt x="836" y="5622"/>
                      <a:pt x="862" y="5633"/>
                      <a:pt x="888" y="5633"/>
                    </a:cubicBezTo>
                    <a:cubicBezTo>
                      <a:pt x="915" y="5633"/>
                      <a:pt x="940" y="5622"/>
                      <a:pt x="959" y="5603"/>
                    </a:cubicBezTo>
                    <a:lnTo>
                      <a:pt x="1131" y="5431"/>
                    </a:lnTo>
                    <a:cubicBezTo>
                      <a:pt x="1367" y="5599"/>
                      <a:pt x="1636" y="5713"/>
                      <a:pt x="1920" y="5763"/>
                    </a:cubicBezTo>
                    <a:lnTo>
                      <a:pt x="1920" y="6004"/>
                    </a:lnTo>
                    <a:cubicBezTo>
                      <a:pt x="1920" y="6059"/>
                      <a:pt x="1965" y="6104"/>
                      <a:pt x="2021" y="6104"/>
                    </a:cubicBezTo>
                    <a:lnTo>
                      <a:pt x="2498" y="6104"/>
                    </a:lnTo>
                    <a:cubicBezTo>
                      <a:pt x="2553" y="6104"/>
                      <a:pt x="2598" y="6059"/>
                      <a:pt x="2598" y="6004"/>
                    </a:cubicBezTo>
                    <a:lnTo>
                      <a:pt x="2598" y="5763"/>
                    </a:lnTo>
                    <a:cubicBezTo>
                      <a:pt x="2880" y="5713"/>
                      <a:pt x="3148" y="5601"/>
                      <a:pt x="3382" y="5435"/>
                    </a:cubicBezTo>
                    <a:lnTo>
                      <a:pt x="3559" y="5612"/>
                    </a:lnTo>
                    <a:cubicBezTo>
                      <a:pt x="3597" y="5650"/>
                      <a:pt x="3664" y="5650"/>
                      <a:pt x="3701" y="5612"/>
                    </a:cubicBezTo>
                    <a:lnTo>
                      <a:pt x="4038" y="5275"/>
                    </a:lnTo>
                    <a:cubicBezTo>
                      <a:pt x="4078" y="5235"/>
                      <a:pt x="4078" y="5172"/>
                      <a:pt x="4038" y="5133"/>
                    </a:cubicBezTo>
                    <a:lnTo>
                      <a:pt x="3857" y="4951"/>
                    </a:lnTo>
                    <a:cubicBezTo>
                      <a:pt x="4019" y="4717"/>
                      <a:pt x="4126" y="4450"/>
                      <a:pt x="4173" y="4172"/>
                    </a:cubicBezTo>
                    <a:lnTo>
                      <a:pt x="4443" y="4172"/>
                    </a:lnTo>
                    <a:cubicBezTo>
                      <a:pt x="4498" y="4172"/>
                      <a:pt x="4543" y="4127"/>
                      <a:pt x="4543" y="4071"/>
                    </a:cubicBezTo>
                    <a:lnTo>
                      <a:pt x="4543" y="3594"/>
                    </a:lnTo>
                    <a:cubicBezTo>
                      <a:pt x="4543" y="3539"/>
                      <a:pt x="4498" y="3494"/>
                      <a:pt x="4443" y="3494"/>
                    </a:cubicBezTo>
                    <a:close/>
                    <a:moveTo>
                      <a:pt x="2272" y="4891"/>
                    </a:moveTo>
                    <a:cubicBezTo>
                      <a:pt x="1687" y="4891"/>
                      <a:pt x="1214" y="4417"/>
                      <a:pt x="1214" y="3833"/>
                    </a:cubicBezTo>
                    <a:cubicBezTo>
                      <a:pt x="1214" y="3248"/>
                      <a:pt x="1687" y="2775"/>
                      <a:pt x="2272" y="2775"/>
                    </a:cubicBezTo>
                    <a:cubicBezTo>
                      <a:pt x="2856" y="2775"/>
                      <a:pt x="3330" y="3248"/>
                      <a:pt x="3330" y="3833"/>
                    </a:cubicBezTo>
                    <a:cubicBezTo>
                      <a:pt x="3330" y="4417"/>
                      <a:pt x="2856" y="4891"/>
                      <a:pt x="2272" y="4891"/>
                    </a:cubicBezTo>
                    <a:close/>
                    <a:moveTo>
                      <a:pt x="2674" y="3833"/>
                    </a:moveTo>
                    <a:cubicBezTo>
                      <a:pt x="2674" y="4055"/>
                      <a:pt x="2494" y="4235"/>
                      <a:pt x="2272" y="4235"/>
                    </a:cubicBezTo>
                    <a:cubicBezTo>
                      <a:pt x="2050" y="4235"/>
                      <a:pt x="1870" y="4055"/>
                      <a:pt x="1870" y="3833"/>
                    </a:cubicBezTo>
                    <a:cubicBezTo>
                      <a:pt x="1870" y="3611"/>
                      <a:pt x="2050" y="3431"/>
                      <a:pt x="2272" y="3431"/>
                    </a:cubicBezTo>
                    <a:cubicBezTo>
                      <a:pt x="2494" y="3431"/>
                      <a:pt x="2674" y="3611"/>
                      <a:pt x="2674" y="3833"/>
                    </a:cubicBezTo>
                    <a:close/>
                    <a:moveTo>
                      <a:pt x="5978" y="1583"/>
                    </a:moveTo>
                    <a:lnTo>
                      <a:pt x="5843" y="1525"/>
                    </a:lnTo>
                    <a:cubicBezTo>
                      <a:pt x="5879" y="1366"/>
                      <a:pt x="5880" y="1202"/>
                      <a:pt x="5846" y="1044"/>
                    </a:cubicBezTo>
                    <a:lnTo>
                      <a:pt x="5990" y="987"/>
                    </a:lnTo>
                    <a:cubicBezTo>
                      <a:pt x="6019" y="975"/>
                      <a:pt x="6033" y="942"/>
                      <a:pt x="6022" y="913"/>
                    </a:cubicBezTo>
                    <a:lnTo>
                      <a:pt x="5921" y="659"/>
                    </a:lnTo>
                    <a:cubicBezTo>
                      <a:pt x="5909" y="630"/>
                      <a:pt x="5876" y="616"/>
                      <a:pt x="5846" y="627"/>
                    </a:cubicBezTo>
                    <a:lnTo>
                      <a:pt x="5699" y="686"/>
                    </a:lnTo>
                    <a:cubicBezTo>
                      <a:pt x="5612" y="550"/>
                      <a:pt x="5497" y="435"/>
                      <a:pt x="5362" y="348"/>
                    </a:cubicBezTo>
                    <a:lnTo>
                      <a:pt x="5424" y="204"/>
                    </a:lnTo>
                    <a:cubicBezTo>
                      <a:pt x="5430" y="190"/>
                      <a:pt x="5430" y="175"/>
                      <a:pt x="5424" y="160"/>
                    </a:cubicBezTo>
                    <a:cubicBezTo>
                      <a:pt x="5419" y="146"/>
                      <a:pt x="5408" y="135"/>
                      <a:pt x="5394" y="129"/>
                    </a:cubicBezTo>
                    <a:lnTo>
                      <a:pt x="5144" y="21"/>
                    </a:lnTo>
                    <a:cubicBezTo>
                      <a:pt x="5115" y="9"/>
                      <a:pt x="5081" y="22"/>
                      <a:pt x="5068" y="51"/>
                    </a:cubicBezTo>
                    <a:lnTo>
                      <a:pt x="5005" y="199"/>
                    </a:lnTo>
                    <a:cubicBezTo>
                      <a:pt x="4851" y="164"/>
                      <a:pt x="4693" y="163"/>
                      <a:pt x="4540" y="194"/>
                    </a:cubicBezTo>
                    <a:lnTo>
                      <a:pt x="4480" y="44"/>
                    </a:lnTo>
                    <a:cubicBezTo>
                      <a:pt x="4468" y="15"/>
                      <a:pt x="4435" y="0"/>
                      <a:pt x="4405" y="12"/>
                    </a:cubicBezTo>
                    <a:lnTo>
                      <a:pt x="4152" y="113"/>
                    </a:lnTo>
                    <a:cubicBezTo>
                      <a:pt x="4123" y="125"/>
                      <a:pt x="4108" y="158"/>
                      <a:pt x="4120" y="187"/>
                    </a:cubicBezTo>
                    <a:lnTo>
                      <a:pt x="4180" y="337"/>
                    </a:lnTo>
                    <a:cubicBezTo>
                      <a:pt x="4046" y="420"/>
                      <a:pt x="3931" y="532"/>
                      <a:pt x="3843" y="663"/>
                    </a:cubicBezTo>
                    <a:lnTo>
                      <a:pt x="3699" y="601"/>
                    </a:lnTo>
                    <a:cubicBezTo>
                      <a:pt x="3670" y="589"/>
                      <a:pt x="3636" y="602"/>
                      <a:pt x="3624" y="631"/>
                    </a:cubicBezTo>
                    <a:lnTo>
                      <a:pt x="3516" y="881"/>
                    </a:lnTo>
                    <a:cubicBezTo>
                      <a:pt x="3510" y="896"/>
                      <a:pt x="3510" y="911"/>
                      <a:pt x="3515" y="925"/>
                    </a:cubicBezTo>
                    <a:cubicBezTo>
                      <a:pt x="3521" y="940"/>
                      <a:pt x="3532" y="951"/>
                      <a:pt x="3546" y="957"/>
                    </a:cubicBezTo>
                    <a:lnTo>
                      <a:pt x="3687" y="1017"/>
                    </a:lnTo>
                    <a:cubicBezTo>
                      <a:pt x="3649" y="1173"/>
                      <a:pt x="3645" y="1334"/>
                      <a:pt x="3675" y="1491"/>
                    </a:cubicBezTo>
                    <a:lnTo>
                      <a:pt x="3541" y="1545"/>
                    </a:lnTo>
                    <a:cubicBezTo>
                      <a:pt x="3512" y="1556"/>
                      <a:pt x="3497" y="1590"/>
                      <a:pt x="3509" y="1619"/>
                    </a:cubicBezTo>
                    <a:lnTo>
                      <a:pt x="3610" y="1872"/>
                    </a:lnTo>
                    <a:cubicBezTo>
                      <a:pt x="3621" y="1902"/>
                      <a:pt x="3655" y="1916"/>
                      <a:pt x="3684" y="1904"/>
                    </a:cubicBezTo>
                    <a:lnTo>
                      <a:pt x="3814" y="1853"/>
                    </a:lnTo>
                    <a:cubicBezTo>
                      <a:pt x="3897" y="1990"/>
                      <a:pt x="4009" y="2108"/>
                      <a:pt x="4143" y="2198"/>
                    </a:cubicBezTo>
                    <a:lnTo>
                      <a:pt x="4087" y="2330"/>
                    </a:lnTo>
                    <a:cubicBezTo>
                      <a:pt x="4074" y="2359"/>
                      <a:pt x="4087" y="2393"/>
                      <a:pt x="4117" y="2405"/>
                    </a:cubicBezTo>
                    <a:lnTo>
                      <a:pt x="4367" y="2513"/>
                    </a:lnTo>
                    <a:cubicBezTo>
                      <a:pt x="4381" y="2519"/>
                      <a:pt x="4397" y="2519"/>
                      <a:pt x="4411" y="2514"/>
                    </a:cubicBezTo>
                    <a:cubicBezTo>
                      <a:pt x="4425" y="2508"/>
                      <a:pt x="4436" y="2497"/>
                      <a:pt x="4442" y="2483"/>
                    </a:cubicBezTo>
                    <a:lnTo>
                      <a:pt x="4497" y="2355"/>
                    </a:lnTo>
                    <a:cubicBezTo>
                      <a:pt x="4658" y="2395"/>
                      <a:pt x="4825" y="2398"/>
                      <a:pt x="4986" y="2365"/>
                    </a:cubicBezTo>
                    <a:lnTo>
                      <a:pt x="5037" y="2493"/>
                    </a:lnTo>
                    <a:cubicBezTo>
                      <a:pt x="5049" y="2522"/>
                      <a:pt x="5082" y="2537"/>
                      <a:pt x="5112" y="2525"/>
                    </a:cubicBezTo>
                    <a:lnTo>
                      <a:pt x="5365" y="2424"/>
                    </a:lnTo>
                    <a:cubicBezTo>
                      <a:pt x="5394" y="2413"/>
                      <a:pt x="5409" y="2379"/>
                      <a:pt x="5397" y="2350"/>
                    </a:cubicBezTo>
                    <a:lnTo>
                      <a:pt x="5346" y="2222"/>
                    </a:lnTo>
                    <a:cubicBezTo>
                      <a:pt x="5485" y="2136"/>
                      <a:pt x="5604" y="2020"/>
                      <a:pt x="5693" y="1882"/>
                    </a:cubicBezTo>
                    <a:lnTo>
                      <a:pt x="5825" y="1939"/>
                    </a:lnTo>
                    <a:cubicBezTo>
                      <a:pt x="5852" y="1951"/>
                      <a:pt x="5888" y="1937"/>
                      <a:pt x="5900" y="1909"/>
                    </a:cubicBezTo>
                    <a:lnTo>
                      <a:pt x="6008" y="1658"/>
                    </a:lnTo>
                    <a:cubicBezTo>
                      <a:pt x="6020" y="1629"/>
                      <a:pt x="6007" y="1595"/>
                      <a:pt x="5978" y="1583"/>
                    </a:cubicBezTo>
                    <a:close/>
                    <a:moveTo>
                      <a:pt x="4989" y="1828"/>
                    </a:moveTo>
                    <a:cubicBezTo>
                      <a:pt x="4678" y="1951"/>
                      <a:pt x="4327" y="1800"/>
                      <a:pt x="4203" y="1489"/>
                    </a:cubicBezTo>
                    <a:cubicBezTo>
                      <a:pt x="4080" y="1179"/>
                      <a:pt x="4231" y="828"/>
                      <a:pt x="4542" y="704"/>
                    </a:cubicBezTo>
                    <a:cubicBezTo>
                      <a:pt x="4852" y="581"/>
                      <a:pt x="5204" y="732"/>
                      <a:pt x="5327" y="1042"/>
                    </a:cubicBezTo>
                    <a:cubicBezTo>
                      <a:pt x="5451" y="1353"/>
                      <a:pt x="5299" y="1704"/>
                      <a:pt x="4989" y="1828"/>
                    </a:cubicBezTo>
                    <a:close/>
                    <a:moveTo>
                      <a:pt x="4979" y="1181"/>
                    </a:moveTo>
                    <a:cubicBezTo>
                      <a:pt x="5025" y="1299"/>
                      <a:pt x="4968" y="1432"/>
                      <a:pt x="4850" y="1479"/>
                    </a:cubicBezTo>
                    <a:cubicBezTo>
                      <a:pt x="4732" y="1526"/>
                      <a:pt x="4599" y="1468"/>
                      <a:pt x="4552" y="1351"/>
                    </a:cubicBezTo>
                    <a:cubicBezTo>
                      <a:pt x="4505" y="1233"/>
                      <a:pt x="4563" y="1099"/>
                      <a:pt x="4680" y="1053"/>
                    </a:cubicBezTo>
                    <a:cubicBezTo>
                      <a:pt x="4798" y="1006"/>
                      <a:pt x="4932" y="1063"/>
                      <a:pt x="4979" y="1181"/>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98" name="Google Shape;898;g376894e6804_0_1245"/>
            <p:cNvGrpSpPr/>
            <p:nvPr/>
          </p:nvGrpSpPr>
          <p:grpSpPr>
            <a:xfrm>
              <a:off x="3931375" y="4208147"/>
              <a:ext cx="937332" cy="881234"/>
              <a:chOff x="3819141" y="3514186"/>
              <a:chExt cx="792000" cy="744600"/>
            </a:xfrm>
          </p:grpSpPr>
          <p:sp>
            <p:nvSpPr>
              <p:cNvPr id="899" name="Google Shape;899;g376894e6804_0_1245"/>
              <p:cNvSpPr/>
              <p:nvPr/>
            </p:nvSpPr>
            <p:spPr>
              <a:xfrm>
                <a:off x="3819141" y="3514186"/>
                <a:ext cx="792000" cy="744600"/>
              </a:xfrm>
              <a:prstGeom prst="heptagon">
                <a:avLst>
                  <a:gd name="hf" fmla="val 102572"/>
                  <a:gd name="vf" fmla="val 105210"/>
                </a:avLst>
              </a:prstGeom>
              <a:solidFill>
                <a:srgbClr val="1F3257"/>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00" name="Google Shape;900;g376894e6804_0_1245" descr="檢查清單 以實心填滿"/>
              <p:cNvPicPr preferRelativeResize="0"/>
              <p:nvPr/>
            </p:nvPicPr>
            <p:blipFill rotWithShape="1">
              <a:blip r:embed="rId3">
                <a:alphaModFix/>
              </a:blip>
              <a:srcRect/>
              <a:stretch/>
            </p:blipFill>
            <p:spPr>
              <a:xfrm>
                <a:off x="3984051" y="3675851"/>
                <a:ext cx="457200" cy="457200"/>
              </a:xfrm>
              <a:prstGeom prst="rect">
                <a:avLst/>
              </a:prstGeom>
              <a:noFill/>
              <a:ln>
                <a:noFill/>
              </a:ln>
            </p:spPr>
          </p:pic>
        </p:grpSp>
        <p:grpSp>
          <p:nvGrpSpPr>
            <p:cNvPr id="901" name="Google Shape;901;g376894e6804_0_1245"/>
            <p:cNvGrpSpPr/>
            <p:nvPr/>
          </p:nvGrpSpPr>
          <p:grpSpPr>
            <a:xfrm>
              <a:off x="3927242" y="2499981"/>
              <a:ext cx="937332" cy="881234"/>
              <a:chOff x="4394300" y="2280630"/>
              <a:chExt cx="792000" cy="744600"/>
            </a:xfrm>
          </p:grpSpPr>
          <p:sp>
            <p:nvSpPr>
              <p:cNvPr id="902" name="Google Shape;902;g376894e6804_0_1245"/>
              <p:cNvSpPr/>
              <p:nvPr/>
            </p:nvSpPr>
            <p:spPr>
              <a:xfrm>
                <a:off x="4394300" y="2280630"/>
                <a:ext cx="792000" cy="744600"/>
              </a:xfrm>
              <a:prstGeom prst="heptagon">
                <a:avLst>
                  <a:gd name="hf" fmla="val 102572"/>
                  <a:gd name="vf" fmla="val 105210"/>
                </a:avLst>
              </a:prstGeom>
              <a:solidFill>
                <a:srgbClr val="1E4E79"/>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03" name="Google Shape;903;g376894e6804_0_1245" descr="光圈 以實心填滿"/>
              <p:cNvPicPr preferRelativeResize="0"/>
              <p:nvPr/>
            </p:nvPicPr>
            <p:blipFill rotWithShape="1">
              <a:blip r:embed="rId4">
                <a:alphaModFix/>
              </a:blip>
              <a:srcRect/>
              <a:stretch/>
            </p:blipFill>
            <p:spPr>
              <a:xfrm>
                <a:off x="4522879" y="2402013"/>
                <a:ext cx="519928" cy="519928"/>
              </a:xfrm>
              <a:prstGeom prst="rect">
                <a:avLst/>
              </a:prstGeom>
              <a:noFill/>
              <a:ln>
                <a:noFill/>
              </a:ln>
            </p:spPr>
          </p:pic>
        </p:grpSp>
        <p:sp>
          <p:nvSpPr>
            <p:cNvPr id="904" name="Google Shape;904;g376894e6804_0_1245"/>
            <p:cNvSpPr/>
            <p:nvPr/>
          </p:nvSpPr>
          <p:spPr>
            <a:xfrm rot="2404519">
              <a:off x="4753799" y="1923114"/>
              <a:ext cx="946421" cy="792045"/>
            </a:xfrm>
            <a:prstGeom prst="triangle">
              <a:avLst>
                <a:gd name="adj" fmla="val 58955"/>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5" name="Google Shape;905;g376894e6804_0_1245"/>
            <p:cNvSpPr/>
            <p:nvPr/>
          </p:nvSpPr>
          <p:spPr>
            <a:xfrm rot="3072549">
              <a:off x="4772147" y="2162608"/>
              <a:ext cx="553091" cy="489090"/>
            </a:xfrm>
            <a:prstGeom prst="triangle">
              <a:avLst>
                <a:gd name="adj" fmla="val 50824"/>
              </a:avLst>
            </a:prstGeom>
            <a:solidFill>
              <a:srgbClr val="BBD6EE"/>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06" name="Google Shape;906;g376894e6804_0_1245"/>
            <p:cNvGrpSpPr/>
            <p:nvPr/>
          </p:nvGrpSpPr>
          <p:grpSpPr>
            <a:xfrm>
              <a:off x="5292645" y="1711351"/>
              <a:ext cx="937339" cy="881283"/>
              <a:chOff x="2459596" y="741002"/>
              <a:chExt cx="612000" cy="575400"/>
            </a:xfrm>
          </p:grpSpPr>
          <p:sp>
            <p:nvSpPr>
              <p:cNvPr id="907" name="Google Shape;907;g376894e6804_0_1245"/>
              <p:cNvSpPr/>
              <p:nvPr/>
            </p:nvSpPr>
            <p:spPr>
              <a:xfrm>
                <a:off x="2459596" y="741002"/>
                <a:ext cx="612000" cy="575400"/>
              </a:xfrm>
              <a:prstGeom prst="heptagon">
                <a:avLst>
                  <a:gd name="hf" fmla="val 102572"/>
                  <a:gd name="vf" fmla="val 105210"/>
                </a:avLst>
              </a:prstGeom>
              <a:solidFill>
                <a:srgbClr val="395CA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8" name="Google Shape;908;g376894e6804_0_1245"/>
              <p:cNvSpPr/>
              <p:nvPr/>
            </p:nvSpPr>
            <p:spPr>
              <a:xfrm>
                <a:off x="2586593" y="850474"/>
                <a:ext cx="363306" cy="352270"/>
              </a:xfrm>
              <a:custGeom>
                <a:avLst/>
                <a:gdLst/>
                <a:ahLst/>
                <a:cxnLst/>
                <a:rect l="l" t="t" r="r" b="b"/>
                <a:pathLst>
                  <a:path w="608043" h="589574" extrusionOk="0">
                    <a:moveTo>
                      <a:pt x="95766" y="482526"/>
                    </a:moveTo>
                    <a:cubicBezTo>
                      <a:pt x="156239" y="504893"/>
                      <a:pt x="252387" y="508299"/>
                      <a:pt x="304010" y="508299"/>
                    </a:cubicBezTo>
                    <a:cubicBezTo>
                      <a:pt x="355634" y="508299"/>
                      <a:pt x="451874" y="504893"/>
                      <a:pt x="512255" y="482526"/>
                    </a:cubicBezTo>
                    <a:cubicBezTo>
                      <a:pt x="527649" y="489153"/>
                      <a:pt x="536499" y="496517"/>
                      <a:pt x="536499" y="504433"/>
                    </a:cubicBezTo>
                    <a:lnTo>
                      <a:pt x="536499" y="539870"/>
                    </a:lnTo>
                    <a:cubicBezTo>
                      <a:pt x="536499" y="567299"/>
                      <a:pt x="432423" y="589574"/>
                      <a:pt x="304010" y="589574"/>
                    </a:cubicBezTo>
                    <a:cubicBezTo>
                      <a:pt x="175690" y="589574"/>
                      <a:pt x="71614" y="567299"/>
                      <a:pt x="71614" y="539870"/>
                    </a:cubicBezTo>
                    <a:lnTo>
                      <a:pt x="71614" y="504433"/>
                    </a:lnTo>
                    <a:cubicBezTo>
                      <a:pt x="71614" y="496517"/>
                      <a:pt x="80464" y="489153"/>
                      <a:pt x="95766" y="482526"/>
                    </a:cubicBezTo>
                    <a:close/>
                    <a:moveTo>
                      <a:pt x="95766" y="371597"/>
                    </a:moveTo>
                    <a:cubicBezTo>
                      <a:pt x="156239" y="393964"/>
                      <a:pt x="252387" y="397462"/>
                      <a:pt x="304010" y="397462"/>
                    </a:cubicBezTo>
                    <a:cubicBezTo>
                      <a:pt x="355634" y="397462"/>
                      <a:pt x="451874" y="393964"/>
                      <a:pt x="512255" y="371597"/>
                    </a:cubicBezTo>
                    <a:cubicBezTo>
                      <a:pt x="527649" y="378224"/>
                      <a:pt x="536499" y="385680"/>
                      <a:pt x="536499" y="393596"/>
                    </a:cubicBezTo>
                    <a:lnTo>
                      <a:pt x="536499" y="429033"/>
                    </a:lnTo>
                    <a:cubicBezTo>
                      <a:pt x="536499" y="456462"/>
                      <a:pt x="432423" y="478645"/>
                      <a:pt x="304010" y="478645"/>
                    </a:cubicBezTo>
                    <a:cubicBezTo>
                      <a:pt x="175690" y="478645"/>
                      <a:pt x="71614" y="456462"/>
                      <a:pt x="71614" y="429033"/>
                    </a:cubicBezTo>
                    <a:lnTo>
                      <a:pt x="71614" y="393596"/>
                    </a:lnTo>
                    <a:cubicBezTo>
                      <a:pt x="71614" y="385680"/>
                      <a:pt x="80464" y="378224"/>
                      <a:pt x="95766" y="371597"/>
                    </a:cubicBezTo>
                    <a:close/>
                    <a:moveTo>
                      <a:pt x="231554" y="223975"/>
                    </a:moveTo>
                    <a:cubicBezTo>
                      <a:pt x="232660" y="225540"/>
                      <a:pt x="233582" y="227197"/>
                      <a:pt x="234964" y="228578"/>
                    </a:cubicBezTo>
                    <a:lnTo>
                      <a:pt x="241325" y="234930"/>
                    </a:lnTo>
                    <a:lnTo>
                      <a:pt x="279858" y="273409"/>
                    </a:lnTo>
                    <a:cubicBezTo>
                      <a:pt x="286311" y="279853"/>
                      <a:pt x="294884" y="283443"/>
                      <a:pt x="304010" y="283443"/>
                    </a:cubicBezTo>
                    <a:cubicBezTo>
                      <a:pt x="313137" y="283443"/>
                      <a:pt x="321710" y="279853"/>
                      <a:pt x="328163" y="273409"/>
                    </a:cubicBezTo>
                    <a:lnTo>
                      <a:pt x="366696" y="234930"/>
                    </a:lnTo>
                    <a:lnTo>
                      <a:pt x="373056" y="228578"/>
                    </a:lnTo>
                    <a:cubicBezTo>
                      <a:pt x="374439" y="227197"/>
                      <a:pt x="375361" y="225540"/>
                      <a:pt x="376467" y="223975"/>
                    </a:cubicBezTo>
                    <a:lnTo>
                      <a:pt x="381906" y="236035"/>
                    </a:lnTo>
                    <a:lnTo>
                      <a:pt x="392507" y="259601"/>
                    </a:lnTo>
                    <a:cubicBezTo>
                      <a:pt x="398038" y="271844"/>
                      <a:pt x="410299" y="279761"/>
                      <a:pt x="423666" y="279761"/>
                    </a:cubicBezTo>
                    <a:cubicBezTo>
                      <a:pt x="428551" y="279761"/>
                      <a:pt x="433253" y="278748"/>
                      <a:pt x="437678" y="276815"/>
                    </a:cubicBezTo>
                    <a:lnTo>
                      <a:pt x="490407" y="253157"/>
                    </a:lnTo>
                    <a:cubicBezTo>
                      <a:pt x="519261" y="261442"/>
                      <a:pt x="536499" y="271660"/>
                      <a:pt x="536499" y="282707"/>
                    </a:cubicBezTo>
                    <a:lnTo>
                      <a:pt x="536499" y="318148"/>
                    </a:lnTo>
                    <a:cubicBezTo>
                      <a:pt x="536499" y="345581"/>
                      <a:pt x="432423" y="367858"/>
                      <a:pt x="304010" y="367858"/>
                    </a:cubicBezTo>
                    <a:cubicBezTo>
                      <a:pt x="175690" y="367858"/>
                      <a:pt x="71614" y="345581"/>
                      <a:pt x="71614" y="318148"/>
                    </a:cubicBezTo>
                    <a:lnTo>
                      <a:pt x="71614" y="282707"/>
                    </a:lnTo>
                    <a:cubicBezTo>
                      <a:pt x="71614" y="271660"/>
                      <a:pt x="88852" y="261442"/>
                      <a:pt x="117614" y="253157"/>
                    </a:cubicBezTo>
                    <a:lnTo>
                      <a:pt x="170435" y="276815"/>
                    </a:lnTo>
                    <a:cubicBezTo>
                      <a:pt x="174860" y="278748"/>
                      <a:pt x="179562" y="279761"/>
                      <a:pt x="184355" y="279761"/>
                    </a:cubicBezTo>
                    <a:cubicBezTo>
                      <a:pt x="197814" y="279761"/>
                      <a:pt x="209983" y="271844"/>
                      <a:pt x="215514" y="259601"/>
                    </a:cubicBezTo>
                    <a:lnTo>
                      <a:pt x="226115" y="236035"/>
                    </a:lnTo>
                    <a:close/>
                    <a:moveTo>
                      <a:pt x="586475" y="63795"/>
                    </a:moveTo>
                    <a:cubicBezTo>
                      <a:pt x="597077" y="62874"/>
                      <a:pt x="606942" y="70790"/>
                      <a:pt x="607956" y="81651"/>
                    </a:cubicBezTo>
                    <a:cubicBezTo>
                      <a:pt x="608970" y="92513"/>
                      <a:pt x="601041" y="102177"/>
                      <a:pt x="590162" y="103190"/>
                    </a:cubicBezTo>
                    <a:cubicBezTo>
                      <a:pt x="529407" y="108805"/>
                      <a:pt x="493174" y="147003"/>
                      <a:pt x="472984" y="179955"/>
                    </a:cubicBezTo>
                    <a:cubicBezTo>
                      <a:pt x="469204" y="186122"/>
                      <a:pt x="466069" y="191921"/>
                      <a:pt x="463396" y="197444"/>
                    </a:cubicBezTo>
                    <a:lnTo>
                      <a:pt x="486721" y="206372"/>
                    </a:lnTo>
                    <a:cubicBezTo>
                      <a:pt x="492160" y="208397"/>
                      <a:pt x="495848" y="213552"/>
                      <a:pt x="495940" y="219350"/>
                    </a:cubicBezTo>
                    <a:cubicBezTo>
                      <a:pt x="496125" y="225149"/>
                      <a:pt x="492806" y="230488"/>
                      <a:pt x="487458" y="232789"/>
                    </a:cubicBezTo>
                    <a:lnTo>
                      <a:pt x="429561" y="258746"/>
                    </a:lnTo>
                    <a:cubicBezTo>
                      <a:pt x="427625" y="259574"/>
                      <a:pt x="425689" y="260034"/>
                      <a:pt x="423660" y="260034"/>
                    </a:cubicBezTo>
                    <a:cubicBezTo>
                      <a:pt x="418221" y="260034"/>
                      <a:pt x="412966" y="256905"/>
                      <a:pt x="410569" y="251566"/>
                    </a:cubicBezTo>
                    <a:lnTo>
                      <a:pt x="384570" y="193670"/>
                    </a:lnTo>
                    <a:cubicBezTo>
                      <a:pt x="382173" y="188423"/>
                      <a:pt x="383279" y="182164"/>
                      <a:pt x="387244" y="178022"/>
                    </a:cubicBezTo>
                    <a:cubicBezTo>
                      <a:pt x="390009" y="175077"/>
                      <a:pt x="393789" y="173512"/>
                      <a:pt x="397662" y="173512"/>
                    </a:cubicBezTo>
                    <a:cubicBezTo>
                      <a:pt x="399413" y="173512"/>
                      <a:pt x="401165" y="173788"/>
                      <a:pt x="402824" y="174433"/>
                    </a:cubicBezTo>
                    <a:lnTo>
                      <a:pt x="426149" y="183269"/>
                    </a:lnTo>
                    <a:cubicBezTo>
                      <a:pt x="428731" y="177746"/>
                      <a:pt x="431866" y="171763"/>
                      <a:pt x="435369" y="165688"/>
                    </a:cubicBezTo>
                    <a:cubicBezTo>
                      <a:pt x="459155" y="123624"/>
                      <a:pt x="504699" y="71434"/>
                      <a:pt x="586475" y="63795"/>
                    </a:cubicBezTo>
                    <a:close/>
                    <a:moveTo>
                      <a:pt x="21661" y="63795"/>
                    </a:moveTo>
                    <a:cubicBezTo>
                      <a:pt x="103344" y="71434"/>
                      <a:pt x="148888" y="123624"/>
                      <a:pt x="172766" y="165688"/>
                    </a:cubicBezTo>
                    <a:cubicBezTo>
                      <a:pt x="176177" y="171763"/>
                      <a:pt x="179404" y="177746"/>
                      <a:pt x="181986" y="183269"/>
                    </a:cubicBezTo>
                    <a:lnTo>
                      <a:pt x="205311" y="174433"/>
                    </a:lnTo>
                    <a:cubicBezTo>
                      <a:pt x="206970" y="173788"/>
                      <a:pt x="208722" y="173512"/>
                      <a:pt x="210381" y="173512"/>
                    </a:cubicBezTo>
                    <a:cubicBezTo>
                      <a:pt x="214254" y="173512"/>
                      <a:pt x="218034" y="175077"/>
                      <a:pt x="220799" y="178022"/>
                    </a:cubicBezTo>
                    <a:cubicBezTo>
                      <a:pt x="224856" y="182164"/>
                      <a:pt x="225870" y="188423"/>
                      <a:pt x="223473" y="193670"/>
                    </a:cubicBezTo>
                    <a:lnTo>
                      <a:pt x="197474" y="251566"/>
                    </a:lnTo>
                    <a:cubicBezTo>
                      <a:pt x="195077" y="256905"/>
                      <a:pt x="189822" y="260034"/>
                      <a:pt x="184383" y="260034"/>
                    </a:cubicBezTo>
                    <a:cubicBezTo>
                      <a:pt x="182447" y="260034"/>
                      <a:pt x="180418" y="259574"/>
                      <a:pt x="178482" y="258746"/>
                    </a:cubicBezTo>
                    <a:lnTo>
                      <a:pt x="120585" y="232789"/>
                    </a:lnTo>
                    <a:cubicBezTo>
                      <a:pt x="115330" y="230488"/>
                      <a:pt x="111918" y="225149"/>
                      <a:pt x="112103" y="219350"/>
                    </a:cubicBezTo>
                    <a:cubicBezTo>
                      <a:pt x="112287" y="213552"/>
                      <a:pt x="115883" y="208397"/>
                      <a:pt x="121322" y="206372"/>
                    </a:cubicBezTo>
                    <a:lnTo>
                      <a:pt x="144832" y="197352"/>
                    </a:lnTo>
                    <a:cubicBezTo>
                      <a:pt x="142250" y="191829"/>
                      <a:pt x="139116" y="186030"/>
                      <a:pt x="135336" y="179863"/>
                    </a:cubicBezTo>
                    <a:cubicBezTo>
                      <a:pt x="115330" y="146911"/>
                      <a:pt x="79190" y="108805"/>
                      <a:pt x="17973" y="103190"/>
                    </a:cubicBezTo>
                    <a:cubicBezTo>
                      <a:pt x="7094" y="102177"/>
                      <a:pt x="-927" y="92513"/>
                      <a:pt x="87" y="81651"/>
                    </a:cubicBezTo>
                    <a:cubicBezTo>
                      <a:pt x="1101" y="70790"/>
                      <a:pt x="10874" y="62874"/>
                      <a:pt x="21661" y="63795"/>
                    </a:cubicBezTo>
                    <a:close/>
                    <a:moveTo>
                      <a:pt x="304022" y="0"/>
                    </a:moveTo>
                    <a:cubicBezTo>
                      <a:pt x="314897" y="0"/>
                      <a:pt x="323745" y="8837"/>
                      <a:pt x="323745" y="19699"/>
                    </a:cubicBezTo>
                    <a:lnTo>
                      <a:pt x="323745" y="170385"/>
                    </a:lnTo>
                    <a:lnTo>
                      <a:pt x="323745" y="190084"/>
                    </a:lnTo>
                    <a:lnTo>
                      <a:pt x="348906" y="190084"/>
                    </a:lnTo>
                    <a:cubicBezTo>
                      <a:pt x="354713" y="190084"/>
                      <a:pt x="359966" y="193582"/>
                      <a:pt x="362178" y="199013"/>
                    </a:cubicBezTo>
                    <a:cubicBezTo>
                      <a:pt x="364390" y="204352"/>
                      <a:pt x="363192" y="210519"/>
                      <a:pt x="359044" y="214569"/>
                    </a:cubicBezTo>
                    <a:lnTo>
                      <a:pt x="314160" y="259398"/>
                    </a:lnTo>
                    <a:cubicBezTo>
                      <a:pt x="311395" y="262251"/>
                      <a:pt x="307708" y="263632"/>
                      <a:pt x="304022" y="263632"/>
                    </a:cubicBezTo>
                    <a:cubicBezTo>
                      <a:pt x="300335" y="263632"/>
                      <a:pt x="296648" y="262251"/>
                      <a:pt x="293883" y="259398"/>
                    </a:cubicBezTo>
                    <a:lnTo>
                      <a:pt x="248999" y="214569"/>
                    </a:lnTo>
                    <a:cubicBezTo>
                      <a:pt x="244851" y="210519"/>
                      <a:pt x="243653" y="204352"/>
                      <a:pt x="245865" y="199013"/>
                    </a:cubicBezTo>
                    <a:cubicBezTo>
                      <a:pt x="248077" y="193582"/>
                      <a:pt x="253330" y="190084"/>
                      <a:pt x="259137" y="190084"/>
                    </a:cubicBezTo>
                    <a:lnTo>
                      <a:pt x="284206" y="190084"/>
                    </a:lnTo>
                    <a:lnTo>
                      <a:pt x="284206" y="170385"/>
                    </a:lnTo>
                    <a:lnTo>
                      <a:pt x="284206" y="19699"/>
                    </a:lnTo>
                    <a:cubicBezTo>
                      <a:pt x="284206" y="8837"/>
                      <a:pt x="293054" y="0"/>
                      <a:pt x="304022" y="0"/>
                    </a:cubicBezTo>
                    <a:close/>
                  </a:path>
                </a:pathLst>
              </a:cu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909" name="Google Shape;909;g376894e6804_0_1245"/>
          <p:cNvSpPr txBox="1"/>
          <p:nvPr/>
        </p:nvSpPr>
        <p:spPr>
          <a:xfrm>
            <a:off x="1229757" y="4864109"/>
            <a:ext cx="2647800" cy="24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b="1">
                <a:solidFill>
                  <a:schemeClr val="accent1"/>
                </a:solidFill>
                <a:latin typeface="Calibri"/>
                <a:ea typeface="Calibri"/>
                <a:cs typeface="Calibri"/>
                <a:sym typeface="Calibri"/>
              </a:rPr>
              <a:t>模型評估</a:t>
            </a:r>
            <a:endParaRPr sz="1800" b="1">
              <a:solidFill>
                <a:schemeClr val="accent1"/>
              </a:solidFill>
              <a:latin typeface="Calibri"/>
              <a:ea typeface="Calibri"/>
              <a:cs typeface="Calibri"/>
              <a:sym typeface="Calibri"/>
            </a:endParaRPr>
          </a:p>
        </p:txBody>
      </p:sp>
      <p:sp>
        <p:nvSpPr>
          <p:cNvPr id="910" name="Google Shape;910;g376894e6804_0_1245"/>
          <p:cNvSpPr txBox="1"/>
          <p:nvPr/>
        </p:nvSpPr>
        <p:spPr>
          <a:xfrm>
            <a:off x="5036823" y="6092614"/>
            <a:ext cx="2110800" cy="24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accent1"/>
                </a:solidFill>
                <a:latin typeface="Calibri"/>
                <a:ea typeface="Calibri"/>
                <a:cs typeface="Calibri"/>
                <a:sym typeface="Calibri"/>
              </a:rPr>
              <a:t>模型訓練</a:t>
            </a:r>
            <a:endParaRPr sz="1800" b="1">
              <a:solidFill>
                <a:schemeClr val="accent1"/>
              </a:solidFill>
              <a:latin typeface="Calibri"/>
              <a:ea typeface="Calibri"/>
              <a:cs typeface="Calibri"/>
              <a:sym typeface="Calibri"/>
            </a:endParaRPr>
          </a:p>
        </p:txBody>
      </p:sp>
      <p:sp>
        <p:nvSpPr>
          <p:cNvPr id="911" name="Google Shape;911;g376894e6804_0_1245"/>
          <p:cNvSpPr txBox="1"/>
          <p:nvPr/>
        </p:nvSpPr>
        <p:spPr>
          <a:xfrm>
            <a:off x="8245568" y="2812170"/>
            <a:ext cx="2851800" cy="24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資料前處理</a:t>
            </a:r>
            <a:endParaRPr sz="1800" b="1">
              <a:solidFill>
                <a:schemeClr val="accent1"/>
              </a:solidFill>
              <a:latin typeface="Calibri"/>
              <a:ea typeface="Calibri"/>
              <a:cs typeface="Calibri"/>
              <a:sym typeface="Calibri"/>
            </a:endParaRPr>
          </a:p>
        </p:txBody>
      </p:sp>
      <p:sp>
        <p:nvSpPr>
          <p:cNvPr id="912" name="Google Shape;912;g376894e6804_0_1245"/>
          <p:cNvSpPr txBox="1"/>
          <p:nvPr/>
        </p:nvSpPr>
        <p:spPr>
          <a:xfrm>
            <a:off x="8255848" y="4854038"/>
            <a:ext cx="2851800" cy="24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accent1"/>
                </a:solidFill>
                <a:latin typeface="Calibri"/>
                <a:ea typeface="Calibri"/>
                <a:cs typeface="Calibri"/>
                <a:sym typeface="Calibri"/>
              </a:rPr>
              <a:t>模型設計</a:t>
            </a:r>
            <a:endParaRPr sz="1800" b="1">
              <a:solidFill>
                <a:schemeClr val="accent1"/>
              </a:solidFill>
              <a:latin typeface="Calibri"/>
              <a:ea typeface="Calibri"/>
              <a:cs typeface="Calibri"/>
              <a:sym typeface="Calibri"/>
            </a:endParaRPr>
          </a:p>
        </p:txBody>
      </p:sp>
      <p:sp>
        <p:nvSpPr>
          <p:cNvPr id="913" name="Google Shape;913;g376894e6804_0_1245"/>
          <p:cNvSpPr txBox="1"/>
          <p:nvPr/>
        </p:nvSpPr>
        <p:spPr>
          <a:xfrm>
            <a:off x="4845381" y="1145955"/>
            <a:ext cx="2225700" cy="24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err="1">
                <a:solidFill>
                  <a:schemeClr val="accent1"/>
                </a:solidFill>
                <a:latin typeface="Calibri"/>
                <a:ea typeface="Calibri"/>
                <a:cs typeface="Calibri"/>
                <a:sym typeface="Calibri"/>
              </a:rPr>
              <a:t>資料收集</a:t>
            </a:r>
            <a:endParaRPr sz="1800" b="1">
              <a:solidFill>
                <a:schemeClr val="accent1"/>
              </a:solidFill>
              <a:latin typeface="Calibri"/>
              <a:ea typeface="Calibri"/>
              <a:cs typeface="Calibri"/>
              <a:sym typeface="Calibri"/>
            </a:endParaRPr>
          </a:p>
        </p:txBody>
      </p:sp>
      <p:sp>
        <p:nvSpPr>
          <p:cNvPr id="914" name="Google Shape;914;g376894e6804_0_1245"/>
          <p:cNvSpPr txBox="1"/>
          <p:nvPr/>
        </p:nvSpPr>
        <p:spPr>
          <a:xfrm>
            <a:off x="1224048" y="2749961"/>
            <a:ext cx="2647800" cy="24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b="1">
                <a:solidFill>
                  <a:schemeClr val="accent1"/>
                </a:solidFill>
                <a:latin typeface="Calibri"/>
                <a:ea typeface="Calibri"/>
                <a:cs typeface="Calibri"/>
                <a:sym typeface="Calibri"/>
              </a:rPr>
              <a:t>部屬模型</a:t>
            </a:r>
            <a:endParaRPr sz="1800" b="1">
              <a:solidFill>
                <a:schemeClr val="accen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g376894e6804_0_1296"/>
          <p:cNvSpPr txBox="1">
            <a:spLocks noGrp="1"/>
          </p:cNvSpPr>
          <p:nvPr>
            <p:ph type="title"/>
          </p:nvPr>
        </p:nvSpPr>
        <p:spPr>
          <a:xfrm>
            <a:off x="838200" y="643548"/>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zh-TW" altLang="en-US"/>
              <a:t>手勢辨識 模型架構範例</a:t>
            </a:r>
            <a:r>
              <a:rPr lang="en-US"/>
              <a:t>: CNN + LSTM</a:t>
            </a:r>
            <a:endParaRPr/>
          </a:p>
        </p:txBody>
      </p:sp>
      <p:sp>
        <p:nvSpPr>
          <p:cNvPr id="937" name="Google Shape;937;g376894e6804_0_1296"/>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
        <p:nvSpPr>
          <p:cNvPr id="938" name="Google Shape;938;g376894e6804_0_1296"/>
          <p:cNvSpPr txBox="1"/>
          <p:nvPr/>
        </p:nvSpPr>
        <p:spPr>
          <a:xfrm>
            <a:off x="9723891" y="2106545"/>
            <a:ext cx="1682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accent1"/>
                </a:solidFill>
                <a:latin typeface="Calibri"/>
                <a:ea typeface="Calibri"/>
                <a:cs typeface="Calibri"/>
                <a:sym typeface="Calibri"/>
              </a:rPr>
              <a:t>Predicted gesture</a:t>
            </a:r>
            <a:endParaRPr sz="1400">
              <a:solidFill>
                <a:schemeClr val="accent1"/>
              </a:solidFill>
              <a:latin typeface="Calibri"/>
              <a:ea typeface="Calibri"/>
              <a:cs typeface="Calibri"/>
              <a:sym typeface="Calibri"/>
            </a:endParaRPr>
          </a:p>
        </p:txBody>
      </p:sp>
      <p:pic>
        <p:nvPicPr>
          <p:cNvPr id="939" name="Google Shape;939;g376894e6804_0_1296" descr="舉手 以實心填滿"/>
          <p:cNvPicPr preferRelativeResize="0"/>
          <p:nvPr/>
        </p:nvPicPr>
        <p:blipFill rotWithShape="1">
          <a:blip r:embed="rId3">
            <a:alphaModFix/>
          </a:blip>
          <a:srcRect/>
          <a:stretch/>
        </p:blipFill>
        <p:spPr>
          <a:xfrm>
            <a:off x="10134836" y="2446257"/>
            <a:ext cx="914400" cy="914400"/>
          </a:xfrm>
          <a:prstGeom prst="rect">
            <a:avLst/>
          </a:prstGeom>
          <a:noFill/>
          <a:ln>
            <a:noFill/>
          </a:ln>
        </p:spPr>
      </p:pic>
      <p:sp>
        <p:nvSpPr>
          <p:cNvPr id="940" name="Google Shape;940;g376894e6804_0_1296"/>
          <p:cNvSpPr txBox="1"/>
          <p:nvPr/>
        </p:nvSpPr>
        <p:spPr>
          <a:xfrm>
            <a:off x="926515" y="1936678"/>
            <a:ext cx="1681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accent1"/>
                </a:solidFill>
                <a:latin typeface="Calibri"/>
                <a:ea typeface="Calibri"/>
                <a:cs typeface="Calibri"/>
                <a:sym typeface="Calibri"/>
              </a:rPr>
              <a:t>A sequence of RDI</a:t>
            </a:r>
            <a:endParaRPr>
              <a:latin typeface="Calibri"/>
              <a:ea typeface="Calibri"/>
              <a:cs typeface="Calibri"/>
              <a:sym typeface="Calibri"/>
            </a:endParaRPr>
          </a:p>
          <a:p>
            <a:pPr marL="0" marR="0" lvl="0" indent="0" algn="ctr" rtl="0">
              <a:spcBef>
                <a:spcPts val="0"/>
              </a:spcBef>
              <a:spcAft>
                <a:spcPts val="0"/>
              </a:spcAft>
              <a:buNone/>
            </a:pPr>
            <a:r>
              <a:rPr lang="en-US" sz="1400">
                <a:solidFill>
                  <a:schemeClr val="accent1"/>
                </a:solidFill>
                <a:latin typeface="Calibri"/>
                <a:ea typeface="Calibri"/>
                <a:cs typeface="Calibri"/>
                <a:sym typeface="Calibri"/>
              </a:rPr>
              <a:t>(length = L)</a:t>
            </a:r>
            <a:endParaRPr>
              <a:latin typeface="Calibri"/>
              <a:ea typeface="Calibri"/>
              <a:cs typeface="Calibri"/>
              <a:sym typeface="Calibri"/>
            </a:endParaRPr>
          </a:p>
        </p:txBody>
      </p:sp>
      <p:sp>
        <p:nvSpPr>
          <p:cNvPr id="941" name="Google Shape;941;g376894e6804_0_1296"/>
          <p:cNvSpPr/>
          <p:nvPr/>
        </p:nvSpPr>
        <p:spPr>
          <a:xfrm>
            <a:off x="8826837" y="2570171"/>
            <a:ext cx="686100" cy="787500"/>
          </a:xfrm>
          <a:prstGeom prst="roundRect">
            <a:avLst>
              <a:gd name="adj" fmla="val 16667"/>
            </a:avLst>
          </a:prstGeom>
          <a:solidFill>
            <a:srgbClr val="BF9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fc</a:t>
            </a:r>
            <a:endParaRPr sz="1800">
              <a:solidFill>
                <a:schemeClr val="lt1"/>
              </a:solidFill>
              <a:latin typeface="Calibri"/>
              <a:ea typeface="Calibri"/>
              <a:cs typeface="Calibri"/>
              <a:sym typeface="Calibri"/>
            </a:endParaRPr>
          </a:p>
        </p:txBody>
      </p:sp>
      <p:sp>
        <p:nvSpPr>
          <p:cNvPr id="942" name="Google Shape;942;g376894e6804_0_1296"/>
          <p:cNvSpPr txBox="1"/>
          <p:nvPr/>
        </p:nvSpPr>
        <p:spPr>
          <a:xfrm>
            <a:off x="5557812" y="2292368"/>
            <a:ext cx="1490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accent1"/>
                </a:solidFill>
                <a:latin typeface="Calibri"/>
                <a:ea typeface="Calibri"/>
                <a:cs typeface="Calibri"/>
                <a:sym typeface="Calibri"/>
              </a:rPr>
              <a:t>flatten features</a:t>
            </a:r>
            <a:endParaRPr sz="1400">
              <a:solidFill>
                <a:schemeClr val="accent1"/>
              </a:solidFill>
              <a:latin typeface="Calibri"/>
              <a:ea typeface="Calibri"/>
              <a:cs typeface="Calibri"/>
              <a:sym typeface="Calibri"/>
            </a:endParaRPr>
          </a:p>
        </p:txBody>
      </p:sp>
      <p:cxnSp>
        <p:nvCxnSpPr>
          <p:cNvPr id="943" name="Google Shape;943;g376894e6804_0_1296"/>
          <p:cNvCxnSpPr/>
          <p:nvPr/>
        </p:nvCxnSpPr>
        <p:spPr>
          <a:xfrm rot="10800000" flipH="1">
            <a:off x="8480672" y="2968312"/>
            <a:ext cx="198000" cy="6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944" name="Google Shape;944;g376894e6804_0_1296"/>
          <p:cNvCxnSpPr/>
          <p:nvPr/>
        </p:nvCxnSpPr>
        <p:spPr>
          <a:xfrm rot="10800000" flipH="1">
            <a:off x="9741225" y="2968312"/>
            <a:ext cx="198000" cy="6000"/>
          </a:xfrm>
          <a:prstGeom prst="straightConnector1">
            <a:avLst/>
          </a:prstGeom>
          <a:noFill/>
          <a:ln w="38100" cap="flat" cmpd="sng">
            <a:solidFill>
              <a:schemeClr val="accent1"/>
            </a:solidFill>
            <a:prstDash val="solid"/>
            <a:miter lim="800000"/>
            <a:headEnd type="none" w="sm" len="sm"/>
            <a:tailEnd type="triangle" w="med" len="med"/>
          </a:ln>
        </p:spPr>
      </p:cxnSp>
      <p:sp>
        <p:nvSpPr>
          <p:cNvPr id="945" name="Google Shape;945;g376894e6804_0_1296"/>
          <p:cNvSpPr/>
          <p:nvPr/>
        </p:nvSpPr>
        <p:spPr>
          <a:xfrm>
            <a:off x="7362390" y="2558678"/>
            <a:ext cx="909900" cy="860400"/>
          </a:xfrm>
          <a:prstGeom prst="roundRect">
            <a:avLst>
              <a:gd name="adj" fmla="val 16667"/>
            </a:avLst>
          </a:prstGeom>
          <a:solidFill>
            <a:srgbClr val="0A96C2"/>
          </a:solidFill>
          <a:ln w="12700" cap="flat" cmpd="sng">
            <a:solidFill>
              <a:schemeClr val="accent4"/>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LSTM</a:t>
            </a:r>
            <a:endParaRPr sz="1800">
              <a:solidFill>
                <a:schemeClr val="lt1"/>
              </a:solidFill>
              <a:latin typeface="Calibri"/>
              <a:ea typeface="Calibri"/>
              <a:cs typeface="Calibri"/>
              <a:sym typeface="Calibri"/>
            </a:endParaRPr>
          </a:p>
        </p:txBody>
      </p:sp>
      <p:grpSp>
        <p:nvGrpSpPr>
          <p:cNvPr id="946" name="Google Shape;946;g376894e6804_0_1296"/>
          <p:cNvGrpSpPr/>
          <p:nvPr/>
        </p:nvGrpSpPr>
        <p:grpSpPr>
          <a:xfrm>
            <a:off x="2519949" y="2705441"/>
            <a:ext cx="2700303" cy="854257"/>
            <a:chOff x="2950228" y="2292898"/>
            <a:chExt cx="2700303" cy="854257"/>
          </a:xfrm>
        </p:grpSpPr>
        <p:sp>
          <p:nvSpPr>
            <p:cNvPr id="947" name="Google Shape;947;g376894e6804_0_1296"/>
            <p:cNvSpPr/>
            <p:nvPr/>
          </p:nvSpPr>
          <p:spPr>
            <a:xfrm>
              <a:off x="3512731" y="2292898"/>
              <a:ext cx="2137800" cy="408600"/>
            </a:xfrm>
            <a:prstGeom prst="roundRect">
              <a:avLst>
                <a:gd name="adj" fmla="val 16667"/>
              </a:avLst>
            </a:prstGeom>
            <a:solidFill>
              <a:srgbClr val="00B050"/>
            </a:solidFill>
            <a:ln w="9525" cap="flat" cmpd="sng">
              <a:solidFill>
                <a:srgbClr val="00B050"/>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CNN layers</a:t>
              </a:r>
              <a:endParaRPr sz="1800">
                <a:solidFill>
                  <a:schemeClr val="lt1"/>
                </a:solidFill>
                <a:latin typeface="Calibri"/>
                <a:ea typeface="Calibri"/>
                <a:cs typeface="Calibri"/>
                <a:sym typeface="Calibri"/>
              </a:endParaRPr>
            </a:p>
          </p:txBody>
        </p:sp>
        <p:sp>
          <p:nvSpPr>
            <p:cNvPr id="948" name="Google Shape;948;g376894e6804_0_1296"/>
            <p:cNvSpPr/>
            <p:nvPr/>
          </p:nvSpPr>
          <p:spPr>
            <a:xfrm>
              <a:off x="3372106" y="2404312"/>
              <a:ext cx="2137800" cy="408600"/>
            </a:xfrm>
            <a:prstGeom prst="roundRect">
              <a:avLst>
                <a:gd name="adj" fmla="val 16667"/>
              </a:avLst>
            </a:prstGeom>
            <a:solidFill>
              <a:srgbClr val="00B050"/>
            </a:solidFill>
            <a:ln w="9525" cap="flat" cmpd="sng">
              <a:solidFill>
                <a:srgbClr val="00B050"/>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CNN layers</a:t>
              </a:r>
              <a:endParaRPr sz="1800">
                <a:solidFill>
                  <a:schemeClr val="lt1"/>
                </a:solidFill>
                <a:latin typeface="Calibri"/>
                <a:ea typeface="Calibri"/>
                <a:cs typeface="Calibri"/>
                <a:sym typeface="Calibri"/>
              </a:endParaRPr>
            </a:p>
          </p:txBody>
        </p:sp>
        <p:sp>
          <p:nvSpPr>
            <p:cNvPr id="949" name="Google Shape;949;g376894e6804_0_1296"/>
            <p:cNvSpPr/>
            <p:nvPr/>
          </p:nvSpPr>
          <p:spPr>
            <a:xfrm>
              <a:off x="3231480" y="2515726"/>
              <a:ext cx="2137800" cy="408600"/>
            </a:xfrm>
            <a:prstGeom prst="roundRect">
              <a:avLst>
                <a:gd name="adj" fmla="val 16667"/>
              </a:avLst>
            </a:prstGeom>
            <a:solidFill>
              <a:srgbClr val="00B050"/>
            </a:solidFill>
            <a:ln w="9525" cap="flat" cmpd="sng">
              <a:solidFill>
                <a:srgbClr val="00B050"/>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CNN layers</a:t>
              </a:r>
              <a:endParaRPr sz="1800">
                <a:solidFill>
                  <a:schemeClr val="lt1"/>
                </a:solidFill>
                <a:latin typeface="Calibri"/>
                <a:ea typeface="Calibri"/>
                <a:cs typeface="Calibri"/>
                <a:sym typeface="Calibri"/>
              </a:endParaRPr>
            </a:p>
          </p:txBody>
        </p:sp>
        <p:sp>
          <p:nvSpPr>
            <p:cNvPr id="950" name="Google Shape;950;g376894e6804_0_1296"/>
            <p:cNvSpPr/>
            <p:nvPr/>
          </p:nvSpPr>
          <p:spPr>
            <a:xfrm>
              <a:off x="3090854" y="2627140"/>
              <a:ext cx="2137800" cy="408600"/>
            </a:xfrm>
            <a:prstGeom prst="roundRect">
              <a:avLst>
                <a:gd name="adj" fmla="val 16667"/>
              </a:avLst>
            </a:prstGeom>
            <a:solidFill>
              <a:srgbClr val="00B050"/>
            </a:solidFill>
            <a:ln w="9525" cap="flat" cmpd="sng">
              <a:solidFill>
                <a:srgbClr val="00B050"/>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CNN layers</a:t>
              </a:r>
              <a:endParaRPr sz="1800">
                <a:solidFill>
                  <a:schemeClr val="lt1"/>
                </a:solidFill>
                <a:latin typeface="Calibri"/>
                <a:ea typeface="Calibri"/>
                <a:cs typeface="Calibri"/>
                <a:sym typeface="Calibri"/>
              </a:endParaRPr>
            </a:p>
          </p:txBody>
        </p:sp>
        <p:sp>
          <p:nvSpPr>
            <p:cNvPr id="951" name="Google Shape;951;g376894e6804_0_1296"/>
            <p:cNvSpPr/>
            <p:nvPr/>
          </p:nvSpPr>
          <p:spPr>
            <a:xfrm>
              <a:off x="2950228" y="2738555"/>
              <a:ext cx="2137800" cy="408600"/>
            </a:xfrm>
            <a:prstGeom prst="roundRect">
              <a:avLst>
                <a:gd name="adj" fmla="val 16667"/>
              </a:avLst>
            </a:prstGeom>
            <a:solidFill>
              <a:srgbClr val="00B050"/>
            </a:solidFill>
            <a:ln w="9525" cap="flat" cmpd="sng">
              <a:solidFill>
                <a:srgbClr val="00B050"/>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CNN Net</a:t>
              </a:r>
              <a:endParaRPr sz="1800">
                <a:solidFill>
                  <a:schemeClr val="lt1"/>
                </a:solidFill>
                <a:latin typeface="Calibri"/>
                <a:ea typeface="Calibri"/>
                <a:cs typeface="Calibri"/>
                <a:sym typeface="Calibri"/>
              </a:endParaRPr>
            </a:p>
          </p:txBody>
        </p:sp>
      </p:grpSp>
      <p:grpSp>
        <p:nvGrpSpPr>
          <p:cNvPr id="952" name="Google Shape;952;g376894e6804_0_1296"/>
          <p:cNvGrpSpPr/>
          <p:nvPr/>
        </p:nvGrpSpPr>
        <p:grpSpPr>
          <a:xfrm>
            <a:off x="869535" y="2482041"/>
            <a:ext cx="1299082" cy="1224130"/>
            <a:chOff x="252707" y="3270846"/>
            <a:chExt cx="1299082" cy="1224130"/>
          </a:xfrm>
        </p:grpSpPr>
        <p:pic>
          <p:nvPicPr>
            <p:cNvPr id="953" name="Google Shape;953;g376894e6804_0_1296" descr="一張含有 文字, 繪圖, 行, 軟體 的圖片&#10;&#10;自動產生的描述"/>
            <p:cNvPicPr preferRelativeResize="0"/>
            <p:nvPr/>
          </p:nvPicPr>
          <p:blipFill rotWithShape="1">
            <a:blip r:embed="rId4">
              <a:alphaModFix/>
            </a:blip>
            <a:srcRect l="13208" t="2166" r="15779" b="59483"/>
            <a:stretch/>
          </p:blipFill>
          <p:spPr>
            <a:xfrm>
              <a:off x="708817" y="3270846"/>
              <a:ext cx="842972" cy="816087"/>
            </a:xfrm>
            <a:prstGeom prst="rect">
              <a:avLst/>
            </a:prstGeom>
            <a:noFill/>
            <a:ln>
              <a:noFill/>
            </a:ln>
            <a:effectLst>
              <a:outerShdw blurRad="50800" dist="38100" dir="2700000" algn="tl" rotWithShape="0">
                <a:srgbClr val="000000">
                  <a:alpha val="40000"/>
                </a:srgbClr>
              </a:outerShdw>
            </a:effectLst>
          </p:spPr>
        </p:pic>
        <p:pic>
          <p:nvPicPr>
            <p:cNvPr id="954" name="Google Shape;954;g376894e6804_0_1296" descr="一張含有 文字, 繪圖, 行, 軟體 的圖片&#10;&#10;自動產生的描述"/>
            <p:cNvPicPr preferRelativeResize="0"/>
            <p:nvPr/>
          </p:nvPicPr>
          <p:blipFill rotWithShape="1">
            <a:blip r:embed="rId4">
              <a:alphaModFix/>
            </a:blip>
            <a:srcRect l="13208" t="2166" r="15779" b="59483"/>
            <a:stretch/>
          </p:blipFill>
          <p:spPr>
            <a:xfrm>
              <a:off x="594789" y="3372857"/>
              <a:ext cx="842972" cy="816087"/>
            </a:xfrm>
            <a:prstGeom prst="rect">
              <a:avLst/>
            </a:prstGeom>
            <a:noFill/>
            <a:ln>
              <a:noFill/>
            </a:ln>
            <a:effectLst>
              <a:outerShdw blurRad="50800" dist="38100" dir="2700000" algn="tl" rotWithShape="0">
                <a:srgbClr val="000000">
                  <a:alpha val="40000"/>
                </a:srgbClr>
              </a:outerShdw>
            </a:effectLst>
          </p:spPr>
        </p:pic>
        <p:pic>
          <p:nvPicPr>
            <p:cNvPr id="955" name="Google Shape;955;g376894e6804_0_1296" descr="一張含有 文字, 繪圖, 行, 軟體 的圖片&#10;&#10;自動產生的描述"/>
            <p:cNvPicPr preferRelativeResize="0"/>
            <p:nvPr/>
          </p:nvPicPr>
          <p:blipFill rotWithShape="1">
            <a:blip r:embed="rId4">
              <a:alphaModFix/>
            </a:blip>
            <a:srcRect l="13208" t="2166" r="15779" b="59483"/>
            <a:stretch/>
          </p:blipFill>
          <p:spPr>
            <a:xfrm>
              <a:off x="480761" y="3474868"/>
              <a:ext cx="842972" cy="816087"/>
            </a:xfrm>
            <a:prstGeom prst="rect">
              <a:avLst/>
            </a:prstGeom>
            <a:noFill/>
            <a:ln>
              <a:noFill/>
            </a:ln>
            <a:effectLst>
              <a:outerShdw blurRad="50800" dist="38100" dir="2700000" algn="tl" rotWithShape="0">
                <a:srgbClr val="000000">
                  <a:alpha val="40000"/>
                </a:srgbClr>
              </a:outerShdw>
            </a:effectLst>
          </p:spPr>
        </p:pic>
        <p:pic>
          <p:nvPicPr>
            <p:cNvPr id="956" name="Google Shape;956;g376894e6804_0_1296" descr="一張含有 文字, 繪圖, 行, 軟體 的圖片&#10;&#10;自動產生的描述"/>
            <p:cNvPicPr preferRelativeResize="0"/>
            <p:nvPr/>
          </p:nvPicPr>
          <p:blipFill rotWithShape="1">
            <a:blip r:embed="rId4">
              <a:alphaModFix/>
            </a:blip>
            <a:srcRect l="13208" t="2166" r="15779" b="59483"/>
            <a:stretch/>
          </p:blipFill>
          <p:spPr>
            <a:xfrm>
              <a:off x="366734" y="3576879"/>
              <a:ext cx="842972" cy="816087"/>
            </a:xfrm>
            <a:prstGeom prst="rect">
              <a:avLst/>
            </a:prstGeom>
            <a:noFill/>
            <a:ln>
              <a:noFill/>
            </a:ln>
            <a:effectLst>
              <a:outerShdw blurRad="50800" dist="38100" dir="2700000" algn="tl" rotWithShape="0">
                <a:srgbClr val="000000">
                  <a:alpha val="40000"/>
                </a:srgbClr>
              </a:outerShdw>
            </a:effectLst>
          </p:spPr>
        </p:pic>
        <p:pic>
          <p:nvPicPr>
            <p:cNvPr id="957" name="Google Shape;957;g376894e6804_0_1296" descr="一張含有 文字, 繪圖, 行, 軟體 的圖片&#10;&#10;自動產生的描述"/>
            <p:cNvPicPr preferRelativeResize="0"/>
            <p:nvPr/>
          </p:nvPicPr>
          <p:blipFill rotWithShape="1">
            <a:blip r:embed="rId4">
              <a:alphaModFix/>
            </a:blip>
            <a:srcRect l="13208" t="2166" r="15779" b="59483"/>
            <a:stretch/>
          </p:blipFill>
          <p:spPr>
            <a:xfrm>
              <a:off x="252707" y="3678889"/>
              <a:ext cx="842972" cy="816087"/>
            </a:xfrm>
            <a:prstGeom prst="rect">
              <a:avLst/>
            </a:prstGeom>
            <a:noFill/>
            <a:ln>
              <a:noFill/>
            </a:ln>
            <a:effectLst>
              <a:outerShdw blurRad="50800" dist="38100" dir="2700000" algn="tl" rotWithShape="0">
                <a:srgbClr val="000000">
                  <a:alpha val="40000"/>
                </a:srgbClr>
              </a:outerShdw>
            </a:effectLst>
          </p:spPr>
        </p:pic>
      </p:grpSp>
      <p:cxnSp>
        <p:nvCxnSpPr>
          <p:cNvPr id="958" name="Google Shape;958;g376894e6804_0_1296"/>
          <p:cNvCxnSpPr/>
          <p:nvPr/>
        </p:nvCxnSpPr>
        <p:spPr>
          <a:xfrm rot="10800000" flipH="1">
            <a:off x="2366779" y="2968312"/>
            <a:ext cx="198000" cy="6000"/>
          </a:xfrm>
          <a:prstGeom prst="straightConnector1">
            <a:avLst/>
          </a:prstGeom>
          <a:noFill/>
          <a:ln w="38100" cap="flat" cmpd="sng">
            <a:solidFill>
              <a:schemeClr val="accent1"/>
            </a:solidFill>
            <a:prstDash val="solid"/>
            <a:miter lim="800000"/>
            <a:headEnd type="none" w="sm" len="sm"/>
            <a:tailEnd type="triangle" w="med" len="med"/>
          </a:ln>
        </p:spPr>
      </p:cxnSp>
      <p:grpSp>
        <p:nvGrpSpPr>
          <p:cNvPr id="959" name="Google Shape;959;g376894e6804_0_1296"/>
          <p:cNvGrpSpPr/>
          <p:nvPr/>
        </p:nvGrpSpPr>
        <p:grpSpPr>
          <a:xfrm>
            <a:off x="5574353" y="2761131"/>
            <a:ext cx="1099572" cy="594270"/>
            <a:chOff x="5331510" y="2604809"/>
            <a:chExt cx="1099572" cy="594270"/>
          </a:xfrm>
        </p:grpSpPr>
        <p:sp>
          <p:nvSpPr>
            <p:cNvPr id="960" name="Google Shape;960;g376894e6804_0_1296"/>
            <p:cNvSpPr/>
            <p:nvPr/>
          </p:nvSpPr>
          <p:spPr>
            <a:xfrm flipH="1">
              <a:off x="5688882" y="2604809"/>
              <a:ext cx="742200" cy="203400"/>
            </a:xfrm>
            <a:prstGeom prst="rect">
              <a:avLst/>
            </a:prstGeom>
            <a:solidFill>
              <a:srgbClr val="3C2865"/>
            </a:solidFill>
            <a:ln w="9525" cap="flat" cmpd="sng">
              <a:solidFill>
                <a:srgbClr val="75707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1" name="Google Shape;961;g376894e6804_0_1296"/>
            <p:cNvSpPr/>
            <p:nvPr/>
          </p:nvSpPr>
          <p:spPr>
            <a:xfrm flipH="1">
              <a:off x="5599539" y="2702527"/>
              <a:ext cx="742200" cy="203400"/>
            </a:xfrm>
            <a:prstGeom prst="rect">
              <a:avLst/>
            </a:prstGeom>
            <a:solidFill>
              <a:srgbClr val="3C2865"/>
            </a:solidFill>
            <a:ln w="9525" cap="flat" cmpd="sng">
              <a:solidFill>
                <a:srgbClr val="75707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2" name="Google Shape;962;g376894e6804_0_1296"/>
            <p:cNvSpPr/>
            <p:nvPr/>
          </p:nvSpPr>
          <p:spPr>
            <a:xfrm flipH="1">
              <a:off x="5510196" y="2800244"/>
              <a:ext cx="742200" cy="203400"/>
            </a:xfrm>
            <a:prstGeom prst="rect">
              <a:avLst/>
            </a:prstGeom>
            <a:solidFill>
              <a:srgbClr val="3C2865"/>
            </a:solidFill>
            <a:ln w="9525" cap="flat" cmpd="sng">
              <a:solidFill>
                <a:srgbClr val="75707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3" name="Google Shape;963;g376894e6804_0_1296"/>
            <p:cNvSpPr/>
            <p:nvPr/>
          </p:nvSpPr>
          <p:spPr>
            <a:xfrm flipH="1">
              <a:off x="5420853" y="2897962"/>
              <a:ext cx="742200" cy="203400"/>
            </a:xfrm>
            <a:prstGeom prst="rect">
              <a:avLst/>
            </a:prstGeom>
            <a:solidFill>
              <a:srgbClr val="3C2865"/>
            </a:solidFill>
            <a:ln w="9525" cap="flat" cmpd="sng">
              <a:solidFill>
                <a:srgbClr val="75707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4" name="Google Shape;964;g376894e6804_0_1296"/>
            <p:cNvSpPr/>
            <p:nvPr/>
          </p:nvSpPr>
          <p:spPr>
            <a:xfrm flipH="1">
              <a:off x="5331510" y="2995679"/>
              <a:ext cx="742200" cy="203400"/>
            </a:xfrm>
            <a:prstGeom prst="rect">
              <a:avLst/>
            </a:prstGeom>
            <a:solidFill>
              <a:srgbClr val="3C2865"/>
            </a:solidFill>
            <a:ln w="9525" cap="flat" cmpd="sng">
              <a:solidFill>
                <a:srgbClr val="75707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965" name="Google Shape;965;g376894e6804_0_1296"/>
          <p:cNvCxnSpPr/>
          <p:nvPr/>
        </p:nvCxnSpPr>
        <p:spPr>
          <a:xfrm rot="10800000" flipH="1">
            <a:off x="5374217" y="2968312"/>
            <a:ext cx="198000" cy="6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966" name="Google Shape;966;g376894e6804_0_1296"/>
          <p:cNvCxnSpPr/>
          <p:nvPr/>
        </p:nvCxnSpPr>
        <p:spPr>
          <a:xfrm rot="10800000" flipH="1">
            <a:off x="6902168" y="2968312"/>
            <a:ext cx="198000" cy="6000"/>
          </a:xfrm>
          <a:prstGeom prst="straightConnector1">
            <a:avLst/>
          </a:prstGeom>
          <a:noFill/>
          <a:ln w="38100" cap="flat" cmpd="sng">
            <a:solidFill>
              <a:schemeClr val="accent1"/>
            </a:solidFill>
            <a:prstDash val="solid"/>
            <a:miter lim="800000"/>
            <a:headEnd type="none" w="sm" len="sm"/>
            <a:tailEnd type="triangle" w="med" len="med"/>
          </a:ln>
        </p:spPr>
      </p:cxnSp>
      <p:grpSp>
        <p:nvGrpSpPr>
          <p:cNvPr id="967" name="Google Shape;967;g376894e6804_0_1296"/>
          <p:cNvGrpSpPr/>
          <p:nvPr/>
        </p:nvGrpSpPr>
        <p:grpSpPr>
          <a:xfrm>
            <a:off x="1757617" y="3094025"/>
            <a:ext cx="3436065" cy="2706042"/>
            <a:chOff x="1757617" y="3094025"/>
            <a:chExt cx="3436065" cy="2706042"/>
          </a:xfrm>
        </p:grpSpPr>
        <p:grpSp>
          <p:nvGrpSpPr>
            <p:cNvPr id="968" name="Google Shape;968;g376894e6804_0_1296"/>
            <p:cNvGrpSpPr/>
            <p:nvPr/>
          </p:nvGrpSpPr>
          <p:grpSpPr>
            <a:xfrm>
              <a:off x="1757617" y="3674134"/>
              <a:ext cx="3429903" cy="2125933"/>
              <a:chOff x="2018524" y="2452209"/>
              <a:chExt cx="4061460" cy="2517386"/>
            </a:xfrm>
          </p:grpSpPr>
          <p:sp>
            <p:nvSpPr>
              <p:cNvPr id="969" name="Google Shape;969;g376894e6804_0_1296"/>
              <p:cNvSpPr/>
              <p:nvPr/>
            </p:nvSpPr>
            <p:spPr>
              <a:xfrm>
                <a:off x="2018524" y="2452209"/>
                <a:ext cx="4061460" cy="2517386"/>
              </a:xfrm>
              <a:custGeom>
                <a:avLst/>
                <a:gdLst/>
                <a:ahLst/>
                <a:cxnLst/>
                <a:rect l="l" t="t" r="r" b="b"/>
                <a:pathLst>
                  <a:path w="3962400" h="2562225" extrusionOk="0">
                    <a:moveTo>
                      <a:pt x="1238250" y="9525"/>
                    </a:moveTo>
                    <a:lnTo>
                      <a:pt x="0" y="1314450"/>
                    </a:lnTo>
                    <a:lnTo>
                      <a:pt x="19050" y="2562225"/>
                    </a:lnTo>
                    <a:lnTo>
                      <a:pt x="2409825" y="2562225"/>
                    </a:lnTo>
                    <a:lnTo>
                      <a:pt x="3962400" y="800100"/>
                    </a:lnTo>
                    <a:lnTo>
                      <a:pt x="3952875" y="0"/>
                    </a:lnTo>
                    <a:lnTo>
                      <a:pt x="1238250" y="9525"/>
                    </a:lnTo>
                    <a:close/>
                  </a:path>
                </a:pathLst>
              </a:custGeom>
              <a:solidFill>
                <a:srgbClr val="00B050">
                  <a:alpha val="29800"/>
                </a:srgb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0" name="Google Shape;970;g376894e6804_0_1296"/>
              <p:cNvGrpSpPr/>
              <p:nvPr/>
            </p:nvGrpSpPr>
            <p:grpSpPr>
              <a:xfrm>
                <a:off x="2197134" y="2649363"/>
                <a:ext cx="2098191" cy="2101566"/>
                <a:chOff x="2080252" y="1655111"/>
                <a:chExt cx="2913750" cy="2918437"/>
              </a:xfrm>
            </p:grpSpPr>
            <p:sp>
              <p:nvSpPr>
                <p:cNvPr id="971" name="Google Shape;971;g376894e6804_0_1296"/>
                <p:cNvSpPr/>
                <p:nvPr/>
              </p:nvSpPr>
              <p:spPr>
                <a:xfrm flipH="1">
                  <a:off x="3773602" y="1655111"/>
                  <a:ext cx="1220400" cy="12471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g376894e6804_0_1296"/>
                <p:cNvSpPr/>
                <p:nvPr/>
              </p:nvSpPr>
              <p:spPr>
                <a:xfrm flipH="1">
                  <a:off x="3660717" y="1766534"/>
                  <a:ext cx="1220400" cy="12471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g376894e6804_0_1296"/>
                <p:cNvSpPr/>
                <p:nvPr/>
              </p:nvSpPr>
              <p:spPr>
                <a:xfrm flipH="1">
                  <a:off x="3547827" y="1877956"/>
                  <a:ext cx="1220400" cy="12471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g376894e6804_0_1296"/>
                <p:cNvSpPr/>
                <p:nvPr/>
              </p:nvSpPr>
              <p:spPr>
                <a:xfrm flipH="1">
                  <a:off x="3434937" y="1989379"/>
                  <a:ext cx="1220400" cy="12471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5" name="Google Shape;975;g376894e6804_0_1296"/>
                <p:cNvSpPr/>
                <p:nvPr/>
              </p:nvSpPr>
              <p:spPr>
                <a:xfrm flipH="1">
                  <a:off x="3322046" y="2100802"/>
                  <a:ext cx="1220400" cy="12471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6" name="Google Shape;976;g376894e6804_0_1296"/>
                <p:cNvSpPr/>
                <p:nvPr/>
              </p:nvSpPr>
              <p:spPr>
                <a:xfrm flipH="1">
                  <a:off x="3209156" y="2212224"/>
                  <a:ext cx="1220400" cy="12471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7" name="Google Shape;977;g376894e6804_0_1296"/>
                <p:cNvSpPr/>
                <p:nvPr/>
              </p:nvSpPr>
              <p:spPr>
                <a:xfrm flipH="1">
                  <a:off x="3096266" y="2323647"/>
                  <a:ext cx="1220400" cy="12471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8" name="Google Shape;978;g376894e6804_0_1296"/>
                <p:cNvSpPr/>
                <p:nvPr/>
              </p:nvSpPr>
              <p:spPr>
                <a:xfrm flipH="1">
                  <a:off x="2983375" y="2435070"/>
                  <a:ext cx="1220400" cy="12471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9" name="Google Shape;979;g376894e6804_0_1296"/>
                <p:cNvSpPr/>
                <p:nvPr/>
              </p:nvSpPr>
              <p:spPr>
                <a:xfrm flipH="1">
                  <a:off x="2870485" y="2546492"/>
                  <a:ext cx="1220400" cy="12471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g376894e6804_0_1296"/>
                <p:cNvSpPr/>
                <p:nvPr/>
              </p:nvSpPr>
              <p:spPr>
                <a:xfrm flipH="1">
                  <a:off x="2757594" y="2657915"/>
                  <a:ext cx="1220400" cy="12471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g376894e6804_0_1296"/>
                <p:cNvSpPr/>
                <p:nvPr/>
              </p:nvSpPr>
              <p:spPr>
                <a:xfrm flipH="1">
                  <a:off x="2644704" y="2769338"/>
                  <a:ext cx="1220400" cy="12471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g376894e6804_0_1296"/>
                <p:cNvSpPr/>
                <p:nvPr/>
              </p:nvSpPr>
              <p:spPr>
                <a:xfrm flipH="1">
                  <a:off x="2531814" y="2880761"/>
                  <a:ext cx="1220400" cy="12471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g376894e6804_0_1296"/>
                <p:cNvSpPr/>
                <p:nvPr/>
              </p:nvSpPr>
              <p:spPr>
                <a:xfrm flipH="1">
                  <a:off x="2418923" y="2992183"/>
                  <a:ext cx="1220400" cy="12471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4" name="Google Shape;984;g376894e6804_0_1296"/>
                <p:cNvSpPr/>
                <p:nvPr/>
              </p:nvSpPr>
              <p:spPr>
                <a:xfrm flipH="1">
                  <a:off x="2306033" y="3103606"/>
                  <a:ext cx="1220400" cy="12471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5" name="Google Shape;985;g376894e6804_0_1296"/>
                <p:cNvSpPr/>
                <p:nvPr/>
              </p:nvSpPr>
              <p:spPr>
                <a:xfrm flipH="1">
                  <a:off x="2193142" y="3215029"/>
                  <a:ext cx="1220400" cy="12471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g376894e6804_0_1296"/>
                <p:cNvSpPr/>
                <p:nvPr/>
              </p:nvSpPr>
              <p:spPr>
                <a:xfrm flipH="1">
                  <a:off x="2080252" y="3326448"/>
                  <a:ext cx="1220400" cy="12471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987" name="Google Shape;987;g376894e6804_0_1296"/>
              <p:cNvGrpSpPr/>
              <p:nvPr/>
            </p:nvGrpSpPr>
            <p:grpSpPr>
              <a:xfrm>
                <a:off x="3816403" y="2563203"/>
                <a:ext cx="2039529" cy="2083416"/>
                <a:chOff x="4526369" y="1542678"/>
                <a:chExt cx="3086922" cy="3153346"/>
              </a:xfrm>
            </p:grpSpPr>
            <p:sp>
              <p:nvSpPr>
                <p:cNvPr id="988" name="Google Shape;988;g376894e6804_0_1296"/>
                <p:cNvSpPr/>
                <p:nvPr/>
              </p:nvSpPr>
              <p:spPr>
                <a:xfrm flipH="1">
                  <a:off x="6778091" y="1542678"/>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9" name="Google Shape;989;g376894e6804_0_1296"/>
                <p:cNvSpPr/>
                <p:nvPr/>
              </p:nvSpPr>
              <p:spPr>
                <a:xfrm flipH="1">
                  <a:off x="6680190" y="1642150"/>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0" name="Google Shape;990;g376894e6804_0_1296"/>
                <p:cNvSpPr/>
                <p:nvPr/>
              </p:nvSpPr>
              <p:spPr>
                <a:xfrm flipH="1">
                  <a:off x="6582289" y="1741622"/>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g376894e6804_0_1296"/>
                <p:cNvSpPr/>
                <p:nvPr/>
              </p:nvSpPr>
              <p:spPr>
                <a:xfrm flipH="1">
                  <a:off x="6484388" y="1841093"/>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g376894e6804_0_1296"/>
                <p:cNvSpPr/>
                <p:nvPr/>
              </p:nvSpPr>
              <p:spPr>
                <a:xfrm flipH="1">
                  <a:off x="6386487" y="1940565"/>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3" name="Google Shape;993;g376894e6804_0_1296"/>
                <p:cNvSpPr/>
                <p:nvPr/>
              </p:nvSpPr>
              <p:spPr>
                <a:xfrm flipH="1">
                  <a:off x="6288587" y="2040037"/>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g376894e6804_0_1296"/>
                <p:cNvSpPr/>
                <p:nvPr/>
              </p:nvSpPr>
              <p:spPr>
                <a:xfrm flipH="1">
                  <a:off x="6190686" y="2139509"/>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g376894e6804_0_1296"/>
                <p:cNvSpPr/>
                <p:nvPr/>
              </p:nvSpPr>
              <p:spPr>
                <a:xfrm flipH="1">
                  <a:off x="6092785" y="2238981"/>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6" name="Google Shape;996;g376894e6804_0_1296"/>
                <p:cNvSpPr/>
                <p:nvPr/>
              </p:nvSpPr>
              <p:spPr>
                <a:xfrm flipH="1">
                  <a:off x="5994884" y="2338453"/>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7" name="Google Shape;997;g376894e6804_0_1296"/>
                <p:cNvSpPr/>
                <p:nvPr/>
              </p:nvSpPr>
              <p:spPr>
                <a:xfrm flipH="1">
                  <a:off x="5896983" y="2437924"/>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g376894e6804_0_1296"/>
                <p:cNvSpPr/>
                <p:nvPr/>
              </p:nvSpPr>
              <p:spPr>
                <a:xfrm flipH="1">
                  <a:off x="5799082" y="2537396"/>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g376894e6804_0_1296"/>
                <p:cNvSpPr/>
                <p:nvPr/>
              </p:nvSpPr>
              <p:spPr>
                <a:xfrm flipH="1">
                  <a:off x="5701181" y="2636868"/>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0" name="Google Shape;1000;g376894e6804_0_1296"/>
                <p:cNvSpPr/>
                <p:nvPr/>
              </p:nvSpPr>
              <p:spPr>
                <a:xfrm flipH="1">
                  <a:off x="5603280" y="2736340"/>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1" name="Google Shape;1001;g376894e6804_0_1296"/>
                <p:cNvSpPr/>
                <p:nvPr/>
              </p:nvSpPr>
              <p:spPr>
                <a:xfrm flipH="1">
                  <a:off x="5505379" y="2835812"/>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2" name="Google Shape;1002;g376894e6804_0_1296"/>
                <p:cNvSpPr/>
                <p:nvPr/>
              </p:nvSpPr>
              <p:spPr>
                <a:xfrm flipH="1">
                  <a:off x="5407478" y="2935284"/>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3" name="Google Shape;1003;g376894e6804_0_1296"/>
                <p:cNvSpPr/>
                <p:nvPr/>
              </p:nvSpPr>
              <p:spPr>
                <a:xfrm flipH="1">
                  <a:off x="5309577" y="3034755"/>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g376894e6804_0_1296"/>
                <p:cNvSpPr/>
                <p:nvPr/>
              </p:nvSpPr>
              <p:spPr>
                <a:xfrm flipH="1">
                  <a:off x="5211676" y="3134227"/>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g376894e6804_0_1296"/>
                <p:cNvSpPr/>
                <p:nvPr/>
              </p:nvSpPr>
              <p:spPr>
                <a:xfrm flipH="1">
                  <a:off x="5113775" y="3233699"/>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g376894e6804_0_1296"/>
                <p:cNvSpPr/>
                <p:nvPr/>
              </p:nvSpPr>
              <p:spPr>
                <a:xfrm flipH="1">
                  <a:off x="5015874" y="3333171"/>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g376894e6804_0_1296"/>
                <p:cNvSpPr/>
                <p:nvPr/>
              </p:nvSpPr>
              <p:spPr>
                <a:xfrm flipH="1">
                  <a:off x="4917973" y="3432643"/>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8" name="Google Shape;1008;g376894e6804_0_1296"/>
                <p:cNvSpPr/>
                <p:nvPr/>
              </p:nvSpPr>
              <p:spPr>
                <a:xfrm flipH="1">
                  <a:off x="4820072" y="3532114"/>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9" name="Google Shape;1009;g376894e6804_0_1296"/>
                <p:cNvSpPr/>
                <p:nvPr/>
              </p:nvSpPr>
              <p:spPr>
                <a:xfrm flipH="1">
                  <a:off x="4722171" y="3631586"/>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g376894e6804_0_1296"/>
                <p:cNvSpPr/>
                <p:nvPr/>
              </p:nvSpPr>
              <p:spPr>
                <a:xfrm flipH="1">
                  <a:off x="4624270" y="3731058"/>
                  <a:ext cx="835200" cy="865500"/>
                </a:xfrm>
                <a:prstGeom prst="rect">
                  <a:avLst/>
                </a:prstGeom>
                <a:solidFill>
                  <a:srgbClr val="C9F1FF">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g376894e6804_0_1296"/>
                <p:cNvSpPr/>
                <p:nvPr/>
              </p:nvSpPr>
              <p:spPr>
                <a:xfrm flipH="1">
                  <a:off x="4526369" y="3830524"/>
                  <a:ext cx="835200" cy="865500"/>
                </a:xfrm>
                <a:prstGeom prst="rect">
                  <a:avLst/>
                </a:prstGeom>
                <a:solidFill>
                  <a:srgbClr val="FFD966">
                    <a:alpha val="89800"/>
                  </a:srgbClr>
                </a:solidFill>
                <a:ln w="9525" cap="flat" cmpd="sng">
                  <a:solidFill>
                    <a:srgbClr val="BF9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012" name="Google Shape;1012;g376894e6804_0_1296"/>
              <p:cNvSpPr txBox="1"/>
              <p:nvPr/>
            </p:nvSpPr>
            <p:spPr>
              <a:xfrm>
                <a:off x="2334880" y="4074690"/>
                <a:ext cx="741000" cy="510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accent1"/>
                    </a:solidFill>
                    <a:latin typeface="Calibri"/>
                    <a:ea typeface="Calibri"/>
                    <a:cs typeface="Calibri"/>
                    <a:sym typeface="Calibri"/>
                  </a:rPr>
                  <a:t>Conv1</a:t>
                </a:r>
                <a:endParaRPr>
                  <a:latin typeface="Calibri"/>
                  <a:ea typeface="Calibri"/>
                  <a:cs typeface="Calibri"/>
                  <a:sym typeface="Calibri"/>
                </a:endParaRPr>
              </a:p>
              <a:p>
                <a:pPr marL="0" marR="0" lvl="0" indent="0" algn="ctr" rtl="0">
                  <a:spcBef>
                    <a:spcPts val="0"/>
                  </a:spcBef>
                  <a:spcAft>
                    <a:spcPts val="0"/>
                  </a:spcAft>
                  <a:buNone/>
                </a:pPr>
                <a:r>
                  <a:rPr lang="en-US" sz="1100">
                    <a:solidFill>
                      <a:schemeClr val="accent1"/>
                    </a:solidFill>
                    <a:latin typeface="Calibri"/>
                    <a:ea typeface="Calibri"/>
                    <a:cs typeface="Calibri"/>
                    <a:sym typeface="Calibri"/>
                  </a:rPr>
                  <a:t>layer</a:t>
                </a:r>
                <a:endParaRPr sz="1100">
                  <a:solidFill>
                    <a:schemeClr val="accent1"/>
                  </a:solidFill>
                  <a:latin typeface="Calibri"/>
                  <a:ea typeface="Calibri"/>
                  <a:cs typeface="Calibri"/>
                  <a:sym typeface="Calibri"/>
                </a:endParaRPr>
              </a:p>
            </p:txBody>
          </p:sp>
          <p:sp>
            <p:nvSpPr>
              <p:cNvPr id="1013" name="Google Shape;1013;g376894e6804_0_1296"/>
              <p:cNvSpPr txBox="1"/>
              <p:nvPr/>
            </p:nvSpPr>
            <p:spPr>
              <a:xfrm>
                <a:off x="3726001" y="4169439"/>
                <a:ext cx="766500" cy="473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accent1"/>
                    </a:solidFill>
                    <a:latin typeface="Calibri"/>
                    <a:ea typeface="Calibri"/>
                    <a:cs typeface="Calibri"/>
                    <a:sym typeface="Calibri"/>
                  </a:rPr>
                  <a:t>Conv2</a:t>
                </a:r>
                <a:endParaRPr>
                  <a:latin typeface="Calibri"/>
                  <a:ea typeface="Calibri"/>
                  <a:cs typeface="Calibri"/>
                  <a:sym typeface="Calibri"/>
                </a:endParaRPr>
              </a:p>
              <a:p>
                <a:pPr marL="0" marR="0" lvl="0" indent="0" algn="ctr" rtl="0">
                  <a:spcBef>
                    <a:spcPts val="0"/>
                  </a:spcBef>
                  <a:spcAft>
                    <a:spcPts val="0"/>
                  </a:spcAft>
                  <a:buNone/>
                </a:pPr>
                <a:r>
                  <a:rPr lang="en-US" sz="1000">
                    <a:solidFill>
                      <a:schemeClr val="accent1"/>
                    </a:solidFill>
                    <a:latin typeface="Calibri"/>
                    <a:ea typeface="Calibri"/>
                    <a:cs typeface="Calibri"/>
                    <a:sym typeface="Calibri"/>
                  </a:rPr>
                  <a:t>layer</a:t>
                </a:r>
                <a:endParaRPr sz="1000">
                  <a:solidFill>
                    <a:schemeClr val="accent1"/>
                  </a:solidFill>
                  <a:latin typeface="Calibri"/>
                  <a:ea typeface="Calibri"/>
                  <a:cs typeface="Calibri"/>
                  <a:sym typeface="Calibri"/>
                </a:endParaRPr>
              </a:p>
            </p:txBody>
          </p:sp>
        </p:grpSp>
        <p:cxnSp>
          <p:nvCxnSpPr>
            <p:cNvPr id="1014" name="Google Shape;1014;g376894e6804_0_1296"/>
            <p:cNvCxnSpPr>
              <a:stCxn id="969" idx="1"/>
            </p:cNvCxnSpPr>
            <p:nvPr/>
          </p:nvCxnSpPr>
          <p:spPr>
            <a:xfrm rot="10800000" flipH="1">
              <a:off x="1757692" y="3507164"/>
              <a:ext cx="774300" cy="1258800"/>
            </a:xfrm>
            <a:prstGeom prst="straightConnector1">
              <a:avLst/>
            </a:prstGeom>
            <a:noFill/>
            <a:ln w="9525" cap="flat" cmpd="sng">
              <a:solidFill>
                <a:srgbClr val="00B050"/>
              </a:solidFill>
              <a:prstDash val="solid"/>
              <a:miter lim="800000"/>
              <a:headEnd type="none" w="sm" len="sm"/>
              <a:tailEnd type="none" w="sm" len="sm"/>
            </a:ln>
          </p:spPr>
        </p:cxnSp>
        <p:cxnSp>
          <p:nvCxnSpPr>
            <p:cNvPr id="1015" name="Google Shape;1015;g376894e6804_0_1296"/>
            <p:cNvCxnSpPr>
              <a:stCxn id="969" idx="5"/>
            </p:cNvCxnSpPr>
            <p:nvPr/>
          </p:nvCxnSpPr>
          <p:spPr>
            <a:xfrm rot="10800000" flipH="1">
              <a:off x="5177782" y="3094025"/>
              <a:ext cx="15900" cy="580200"/>
            </a:xfrm>
            <a:prstGeom prst="straightConnector1">
              <a:avLst/>
            </a:prstGeom>
            <a:noFill/>
            <a:ln w="9525" cap="flat" cmpd="sng">
              <a:solidFill>
                <a:srgbClr val="00B050"/>
              </a:solidFill>
              <a:prstDash val="solid"/>
              <a:miter lim="800000"/>
              <a:headEnd type="none" w="sm" len="sm"/>
              <a:tailEnd type="none" w="sm" len="sm"/>
            </a:ln>
          </p:spPr>
        </p:cxnSp>
        <p:cxnSp>
          <p:nvCxnSpPr>
            <p:cNvPr id="1016" name="Google Shape;1016;g376894e6804_0_1296"/>
            <p:cNvCxnSpPr>
              <a:stCxn id="969" idx="0"/>
            </p:cNvCxnSpPr>
            <p:nvPr/>
          </p:nvCxnSpPr>
          <p:spPr>
            <a:xfrm rot="10800000" flipH="1">
              <a:off x="2829045" y="3563936"/>
              <a:ext cx="6300" cy="118200"/>
            </a:xfrm>
            <a:prstGeom prst="straightConnector1">
              <a:avLst/>
            </a:prstGeom>
            <a:noFill/>
            <a:ln w="9525" cap="flat" cmpd="sng">
              <a:solidFill>
                <a:srgbClr val="00B050"/>
              </a:solidFill>
              <a:prstDash val="solid"/>
              <a:miter lim="800000"/>
              <a:headEnd type="none" w="sm" len="sm"/>
              <a:tailEnd type="none" w="sm" len="sm"/>
            </a:ln>
          </p:spPr>
        </p:cxnSp>
      </p:grpSp>
      <p:sp>
        <p:nvSpPr>
          <p:cNvPr id="2" name="文字方塊 1">
            <a:extLst>
              <a:ext uri="{FF2B5EF4-FFF2-40B4-BE49-F238E27FC236}">
                <a16:creationId xmlns:a16="http://schemas.microsoft.com/office/drawing/2014/main" id="{67B879FE-950A-DDF9-DA0A-91B396EB11CC}"/>
              </a:ext>
            </a:extLst>
          </p:cNvPr>
          <p:cNvSpPr txBox="1"/>
          <p:nvPr/>
        </p:nvSpPr>
        <p:spPr>
          <a:xfrm>
            <a:off x="-1465" y="-1465"/>
            <a:ext cx="1754066" cy="461665"/>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err="1">
                <a:latin typeface="Calibri"/>
                <a:ea typeface="Calibri"/>
                <a:cs typeface="Calibri"/>
              </a:rPr>
              <a:t>模型訓練</a:t>
            </a:r>
            <a:endParaRPr lang="en-US" altLang="zh-TW" sz="2400">
              <a:latin typeface="Calibri"/>
              <a:ea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g376894e6804_0_1423"/>
          <p:cNvSpPr txBox="1">
            <a:spLocks noGrp="1"/>
          </p:cNvSpPr>
          <p:nvPr>
            <p:ph type="title"/>
          </p:nvPr>
        </p:nvSpPr>
        <p:spPr>
          <a:xfrm>
            <a:off x="838200" y="65087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zh-TW" altLang="en-US"/>
              <a:t>模型性能的評估要素</a:t>
            </a:r>
            <a:endParaRPr/>
          </a:p>
        </p:txBody>
      </p:sp>
      <p:sp>
        <p:nvSpPr>
          <p:cNvPr id="1067" name="Google Shape;1067;g376894e6804_0_1423"/>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
        <p:nvSpPr>
          <p:cNvPr id="1068" name="Google Shape;1068;g376894e6804_0_1423"/>
          <p:cNvSpPr txBox="1"/>
          <p:nvPr/>
        </p:nvSpPr>
        <p:spPr>
          <a:xfrm>
            <a:off x="2221304" y="2541199"/>
            <a:ext cx="25203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altLang="en-US" sz="1800" b="1">
                <a:solidFill>
                  <a:schemeClr val="accent1"/>
                </a:solidFill>
                <a:latin typeface="Calibri"/>
                <a:ea typeface="Calibri"/>
                <a:cs typeface="Calibri"/>
                <a:sym typeface="Calibri"/>
              </a:rPr>
              <a:t>盲測資料</a:t>
            </a:r>
            <a:endParaRPr sz="1800" b="1">
              <a:solidFill>
                <a:schemeClr val="accent1"/>
              </a:solidFill>
              <a:latin typeface="Calibri"/>
              <a:ea typeface="Calibri"/>
              <a:cs typeface="Calibri"/>
              <a:sym typeface="Calibri"/>
            </a:endParaRPr>
          </a:p>
        </p:txBody>
      </p:sp>
      <p:sp>
        <p:nvSpPr>
          <p:cNvPr id="1069" name="Google Shape;1069;g376894e6804_0_1423"/>
          <p:cNvSpPr txBox="1"/>
          <p:nvPr/>
        </p:nvSpPr>
        <p:spPr>
          <a:xfrm>
            <a:off x="6436620" y="2040634"/>
            <a:ext cx="3817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altLang="en-US" sz="2400" b="1">
                <a:solidFill>
                  <a:srgbClr val="002060"/>
                </a:solidFill>
                <a:latin typeface="Calibri"/>
                <a:ea typeface="Calibri"/>
                <a:cs typeface="Calibri"/>
                <a:sym typeface="Calibri"/>
              </a:rPr>
              <a:t>評估指標</a:t>
            </a:r>
            <a:endParaRPr sz="2400" b="1">
              <a:solidFill>
                <a:srgbClr val="002060"/>
              </a:solidFill>
              <a:latin typeface="Calibri"/>
              <a:ea typeface="Calibri"/>
              <a:cs typeface="Calibri"/>
              <a:sym typeface="Calibri"/>
            </a:endParaRPr>
          </a:p>
        </p:txBody>
      </p:sp>
      <p:grpSp>
        <p:nvGrpSpPr>
          <p:cNvPr id="1070" name="Google Shape;1070;g376894e6804_0_1423"/>
          <p:cNvGrpSpPr/>
          <p:nvPr/>
        </p:nvGrpSpPr>
        <p:grpSpPr>
          <a:xfrm>
            <a:off x="5533224" y="2967531"/>
            <a:ext cx="4149839" cy="2211715"/>
            <a:chOff x="3501683" y="3159488"/>
            <a:chExt cx="3995993" cy="2129721"/>
          </a:xfrm>
        </p:grpSpPr>
        <p:sp>
          <p:nvSpPr>
            <p:cNvPr id="1071" name="Google Shape;1071;g376894e6804_0_1423"/>
            <p:cNvSpPr txBox="1"/>
            <p:nvPr/>
          </p:nvSpPr>
          <p:spPr>
            <a:xfrm>
              <a:off x="5478632" y="3159488"/>
              <a:ext cx="1651200" cy="296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3F64AF"/>
                  </a:solidFill>
                  <a:latin typeface="Calibri"/>
                  <a:ea typeface="Calibri"/>
                  <a:cs typeface="Calibri"/>
                  <a:sym typeface="Calibri"/>
                </a:rPr>
                <a:t>PREDICTED</a:t>
              </a:r>
              <a:endParaRPr sz="1400" b="1">
                <a:solidFill>
                  <a:srgbClr val="3F64AF"/>
                </a:solidFill>
                <a:latin typeface="Calibri"/>
                <a:ea typeface="Calibri"/>
                <a:cs typeface="Calibri"/>
                <a:sym typeface="Calibri"/>
              </a:endParaRPr>
            </a:p>
          </p:txBody>
        </p:sp>
        <p:sp>
          <p:nvSpPr>
            <p:cNvPr id="1072" name="Google Shape;1072;g376894e6804_0_1423"/>
            <p:cNvSpPr txBox="1"/>
            <p:nvPr/>
          </p:nvSpPr>
          <p:spPr>
            <a:xfrm rot="-5400000">
              <a:off x="3013433" y="4471111"/>
              <a:ext cx="1272900" cy="296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345392"/>
                  </a:solidFill>
                  <a:latin typeface="Calibri"/>
                  <a:ea typeface="Calibri"/>
                  <a:cs typeface="Calibri"/>
                  <a:sym typeface="Calibri"/>
                </a:rPr>
                <a:t>ACTUAL</a:t>
              </a:r>
              <a:endParaRPr sz="1400" b="1">
                <a:solidFill>
                  <a:srgbClr val="345392"/>
                </a:solidFill>
                <a:latin typeface="Calibri"/>
                <a:ea typeface="Calibri"/>
                <a:cs typeface="Calibri"/>
                <a:sym typeface="Calibri"/>
              </a:endParaRPr>
            </a:p>
          </p:txBody>
        </p:sp>
        <p:sp>
          <p:nvSpPr>
            <p:cNvPr id="1073" name="Google Shape;1073;g376894e6804_0_1423"/>
            <p:cNvSpPr/>
            <p:nvPr/>
          </p:nvSpPr>
          <p:spPr>
            <a:xfrm>
              <a:off x="5152372" y="3595910"/>
              <a:ext cx="1152000" cy="369300"/>
            </a:xfrm>
            <a:prstGeom prst="rect">
              <a:avLst/>
            </a:prstGeom>
            <a:solidFill>
              <a:schemeClr val="lt1"/>
            </a:solidFill>
            <a:ln w="28575" cap="flat" cmpd="sng">
              <a:solidFill>
                <a:srgbClr val="3F64A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3F64AF"/>
                  </a:solidFill>
                  <a:latin typeface="Calibri"/>
                  <a:ea typeface="Calibri"/>
                  <a:cs typeface="Calibri"/>
                  <a:sym typeface="Calibri"/>
                </a:rPr>
                <a:t>BG</a:t>
              </a:r>
              <a:endParaRPr sz="1400">
                <a:solidFill>
                  <a:srgbClr val="3F64AF"/>
                </a:solidFill>
                <a:latin typeface="Calibri"/>
                <a:ea typeface="Calibri"/>
                <a:cs typeface="Calibri"/>
                <a:sym typeface="Calibri"/>
              </a:endParaRPr>
            </a:p>
          </p:txBody>
        </p:sp>
        <p:sp>
          <p:nvSpPr>
            <p:cNvPr id="1074" name="Google Shape;1074;g376894e6804_0_1423"/>
            <p:cNvSpPr/>
            <p:nvPr/>
          </p:nvSpPr>
          <p:spPr>
            <a:xfrm>
              <a:off x="6345676" y="3595910"/>
              <a:ext cx="1152000" cy="369300"/>
            </a:xfrm>
            <a:prstGeom prst="rect">
              <a:avLst/>
            </a:prstGeom>
            <a:solidFill>
              <a:schemeClr val="lt1"/>
            </a:solidFill>
            <a:ln w="28575" cap="flat" cmpd="sng">
              <a:solidFill>
                <a:srgbClr val="3F64A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3F64AF"/>
                  </a:solidFill>
                  <a:latin typeface="Calibri"/>
                  <a:ea typeface="Calibri"/>
                  <a:cs typeface="Calibri"/>
                  <a:sym typeface="Calibri"/>
                </a:rPr>
                <a:t>Gesture 1</a:t>
              </a:r>
              <a:endParaRPr sz="1400">
                <a:solidFill>
                  <a:srgbClr val="3F64AF"/>
                </a:solidFill>
                <a:latin typeface="Calibri"/>
                <a:ea typeface="Calibri"/>
                <a:cs typeface="Calibri"/>
                <a:sym typeface="Calibri"/>
              </a:endParaRPr>
            </a:p>
          </p:txBody>
        </p:sp>
        <p:sp>
          <p:nvSpPr>
            <p:cNvPr id="1075" name="Google Shape;1075;g376894e6804_0_1423"/>
            <p:cNvSpPr/>
            <p:nvPr/>
          </p:nvSpPr>
          <p:spPr>
            <a:xfrm>
              <a:off x="5157887" y="4023071"/>
              <a:ext cx="1152000" cy="604200"/>
            </a:xfrm>
            <a:prstGeom prst="rect">
              <a:avLst/>
            </a:prstGeom>
            <a:solidFill>
              <a:srgbClr val="3F64A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True Negative </a:t>
              </a:r>
              <a:endParaRPr sz="1400">
                <a:solidFill>
                  <a:schemeClr val="lt1"/>
                </a:solidFill>
                <a:latin typeface="Calibri"/>
                <a:ea typeface="Calibri"/>
                <a:cs typeface="Calibri"/>
                <a:sym typeface="Calibri"/>
              </a:endParaRPr>
            </a:p>
          </p:txBody>
        </p:sp>
        <p:sp>
          <p:nvSpPr>
            <p:cNvPr id="1076" name="Google Shape;1076;g376894e6804_0_1423"/>
            <p:cNvSpPr/>
            <p:nvPr/>
          </p:nvSpPr>
          <p:spPr>
            <a:xfrm>
              <a:off x="6345676" y="4023072"/>
              <a:ext cx="1152000" cy="604200"/>
            </a:xfrm>
            <a:prstGeom prst="rect">
              <a:avLst/>
            </a:prstGeom>
            <a:solidFill>
              <a:srgbClr val="3F64A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False</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Positive</a:t>
              </a:r>
              <a:endParaRPr sz="1400">
                <a:solidFill>
                  <a:schemeClr val="lt1"/>
                </a:solidFill>
                <a:latin typeface="Calibri"/>
                <a:ea typeface="Calibri"/>
                <a:cs typeface="Calibri"/>
                <a:sym typeface="Calibri"/>
              </a:endParaRPr>
            </a:p>
          </p:txBody>
        </p:sp>
        <p:sp>
          <p:nvSpPr>
            <p:cNvPr id="1077" name="Google Shape;1077;g376894e6804_0_1423"/>
            <p:cNvSpPr/>
            <p:nvPr/>
          </p:nvSpPr>
          <p:spPr>
            <a:xfrm>
              <a:off x="5157887" y="4685008"/>
              <a:ext cx="1152000" cy="604200"/>
            </a:xfrm>
            <a:prstGeom prst="rect">
              <a:avLst/>
            </a:prstGeom>
            <a:solidFill>
              <a:srgbClr val="3F64A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False Negative </a:t>
              </a:r>
              <a:endParaRPr sz="1400">
                <a:solidFill>
                  <a:schemeClr val="lt1"/>
                </a:solidFill>
                <a:latin typeface="Calibri"/>
                <a:ea typeface="Calibri"/>
                <a:cs typeface="Calibri"/>
                <a:sym typeface="Calibri"/>
              </a:endParaRPr>
            </a:p>
          </p:txBody>
        </p:sp>
        <p:sp>
          <p:nvSpPr>
            <p:cNvPr id="1078" name="Google Shape;1078;g376894e6804_0_1423"/>
            <p:cNvSpPr/>
            <p:nvPr/>
          </p:nvSpPr>
          <p:spPr>
            <a:xfrm>
              <a:off x="6345676" y="4685009"/>
              <a:ext cx="1152000" cy="604200"/>
            </a:xfrm>
            <a:prstGeom prst="rect">
              <a:avLst/>
            </a:prstGeom>
            <a:solidFill>
              <a:srgbClr val="3F64A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True</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Positive</a:t>
              </a:r>
              <a:endParaRPr sz="1400">
                <a:solidFill>
                  <a:schemeClr val="lt1"/>
                </a:solidFill>
                <a:latin typeface="Calibri"/>
                <a:ea typeface="Calibri"/>
                <a:cs typeface="Calibri"/>
                <a:sym typeface="Calibri"/>
              </a:endParaRPr>
            </a:p>
          </p:txBody>
        </p:sp>
        <p:sp>
          <p:nvSpPr>
            <p:cNvPr id="1079" name="Google Shape;1079;g376894e6804_0_1423"/>
            <p:cNvSpPr/>
            <p:nvPr/>
          </p:nvSpPr>
          <p:spPr>
            <a:xfrm>
              <a:off x="3946830" y="4014523"/>
              <a:ext cx="1152000" cy="604200"/>
            </a:xfrm>
            <a:prstGeom prst="rect">
              <a:avLst/>
            </a:prstGeom>
            <a:solidFill>
              <a:schemeClr val="lt1"/>
            </a:solidFill>
            <a:ln w="28575" cap="flat" cmpd="sng">
              <a:solidFill>
                <a:srgbClr val="3F64A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3F64AF"/>
                  </a:solidFill>
                  <a:latin typeface="Calibri"/>
                  <a:ea typeface="Calibri"/>
                  <a:cs typeface="Calibri"/>
                  <a:sym typeface="Calibri"/>
                </a:rPr>
                <a:t>BG</a:t>
              </a:r>
              <a:endParaRPr sz="1400">
                <a:solidFill>
                  <a:srgbClr val="3F64AF"/>
                </a:solidFill>
                <a:latin typeface="Calibri"/>
                <a:ea typeface="Calibri"/>
                <a:cs typeface="Calibri"/>
                <a:sym typeface="Calibri"/>
              </a:endParaRPr>
            </a:p>
          </p:txBody>
        </p:sp>
        <p:sp>
          <p:nvSpPr>
            <p:cNvPr id="1080" name="Google Shape;1080;g376894e6804_0_1423"/>
            <p:cNvSpPr/>
            <p:nvPr/>
          </p:nvSpPr>
          <p:spPr>
            <a:xfrm>
              <a:off x="3946830" y="4685008"/>
              <a:ext cx="1152000" cy="604200"/>
            </a:xfrm>
            <a:prstGeom prst="rect">
              <a:avLst/>
            </a:prstGeom>
            <a:solidFill>
              <a:schemeClr val="lt1"/>
            </a:solidFill>
            <a:ln w="28575" cap="flat" cmpd="sng">
              <a:solidFill>
                <a:srgbClr val="3F64A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3F64AF"/>
                  </a:solidFill>
                  <a:latin typeface="Calibri"/>
                  <a:ea typeface="Calibri"/>
                  <a:cs typeface="Calibri"/>
                  <a:sym typeface="Calibri"/>
                </a:rPr>
                <a:t>Gesture 1</a:t>
              </a:r>
              <a:endParaRPr sz="1400">
                <a:solidFill>
                  <a:srgbClr val="3F64AF"/>
                </a:solidFill>
                <a:latin typeface="Calibri"/>
                <a:ea typeface="Calibri"/>
                <a:cs typeface="Calibri"/>
                <a:sym typeface="Calibri"/>
              </a:endParaRPr>
            </a:p>
          </p:txBody>
        </p:sp>
      </p:grpSp>
      <p:sp>
        <p:nvSpPr>
          <p:cNvPr id="1081" name="Google Shape;1081;g376894e6804_0_1423"/>
          <p:cNvSpPr txBox="1"/>
          <p:nvPr/>
        </p:nvSpPr>
        <p:spPr>
          <a:xfrm>
            <a:off x="1815273" y="2012874"/>
            <a:ext cx="33324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altLang="en-US" sz="2400" b="1">
                <a:solidFill>
                  <a:srgbClr val="002060"/>
                </a:solidFill>
                <a:latin typeface="Calibri"/>
                <a:ea typeface="Calibri"/>
                <a:cs typeface="Calibri"/>
                <a:sym typeface="Calibri"/>
              </a:rPr>
              <a:t>評估資料</a:t>
            </a:r>
            <a:endParaRPr sz="2400" b="1">
              <a:solidFill>
                <a:srgbClr val="002060"/>
              </a:solidFill>
              <a:latin typeface="Calibri"/>
              <a:ea typeface="Calibri"/>
              <a:cs typeface="Calibri"/>
              <a:sym typeface="Calibri"/>
            </a:endParaRPr>
          </a:p>
        </p:txBody>
      </p:sp>
      <p:sp>
        <p:nvSpPr>
          <p:cNvPr id="1082" name="Google Shape;1082;g376894e6804_0_1423"/>
          <p:cNvSpPr txBox="1"/>
          <p:nvPr/>
        </p:nvSpPr>
        <p:spPr>
          <a:xfrm>
            <a:off x="6603689" y="2550225"/>
            <a:ext cx="35724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altLang="en-US" sz="1800" b="1">
                <a:solidFill>
                  <a:schemeClr val="accent1"/>
                </a:solidFill>
                <a:latin typeface="Calibri"/>
                <a:ea typeface="Calibri"/>
                <a:cs typeface="Calibri"/>
                <a:sym typeface="Calibri"/>
              </a:rPr>
              <a:t>混淆矩陣</a:t>
            </a:r>
            <a:endParaRPr sz="1800" b="1">
              <a:solidFill>
                <a:schemeClr val="accent1"/>
              </a:solidFill>
              <a:latin typeface="Calibri"/>
              <a:ea typeface="Calibri"/>
              <a:cs typeface="Calibri"/>
              <a:sym typeface="Calibri"/>
            </a:endParaRPr>
          </a:p>
        </p:txBody>
      </p:sp>
      <p:grpSp>
        <p:nvGrpSpPr>
          <p:cNvPr id="1083" name="Google Shape;1083;g376894e6804_0_1423"/>
          <p:cNvGrpSpPr/>
          <p:nvPr/>
        </p:nvGrpSpPr>
        <p:grpSpPr>
          <a:xfrm>
            <a:off x="2765667" y="3379977"/>
            <a:ext cx="1431600" cy="1485280"/>
            <a:chOff x="2806307" y="4089000"/>
            <a:chExt cx="1431600" cy="1485280"/>
          </a:xfrm>
        </p:grpSpPr>
        <p:grpSp>
          <p:nvGrpSpPr>
            <p:cNvPr id="1084" name="Google Shape;1084;g376894e6804_0_1423"/>
            <p:cNvGrpSpPr/>
            <p:nvPr/>
          </p:nvGrpSpPr>
          <p:grpSpPr>
            <a:xfrm>
              <a:off x="2806307" y="4089000"/>
              <a:ext cx="1431600" cy="1485280"/>
              <a:chOff x="3295765" y="3989202"/>
              <a:chExt cx="1431600" cy="1485280"/>
            </a:xfrm>
          </p:grpSpPr>
          <p:sp>
            <p:nvSpPr>
              <p:cNvPr id="1085" name="Google Shape;1085;g376894e6804_0_1423"/>
              <p:cNvSpPr/>
              <p:nvPr/>
            </p:nvSpPr>
            <p:spPr>
              <a:xfrm>
                <a:off x="3295765" y="4809682"/>
                <a:ext cx="1431600" cy="664800"/>
              </a:xfrm>
              <a:prstGeom prst="can">
                <a:avLst>
                  <a:gd name="adj" fmla="val 25000"/>
                </a:avLst>
              </a:prstGeom>
              <a:solidFill>
                <a:srgbClr val="3F64AF"/>
              </a:solidFill>
              <a:ln w="19050"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6" name="Google Shape;1086;g376894e6804_0_1423"/>
              <p:cNvSpPr/>
              <p:nvPr/>
            </p:nvSpPr>
            <p:spPr>
              <a:xfrm>
                <a:off x="3295765" y="4399442"/>
                <a:ext cx="1431600" cy="664800"/>
              </a:xfrm>
              <a:prstGeom prst="can">
                <a:avLst>
                  <a:gd name="adj" fmla="val 25000"/>
                </a:avLst>
              </a:prstGeom>
              <a:solidFill>
                <a:srgbClr val="3F64AF"/>
              </a:solidFill>
              <a:ln w="19050"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g376894e6804_0_1423"/>
              <p:cNvSpPr/>
              <p:nvPr/>
            </p:nvSpPr>
            <p:spPr>
              <a:xfrm>
                <a:off x="3295765" y="3989202"/>
                <a:ext cx="1431600" cy="664800"/>
              </a:xfrm>
              <a:prstGeom prst="can">
                <a:avLst>
                  <a:gd name="adj" fmla="val 25000"/>
                </a:avLst>
              </a:prstGeom>
              <a:solidFill>
                <a:srgbClr val="3F64AF"/>
              </a:solidFill>
              <a:ln w="19050"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088" name="Google Shape;1088;g376894e6804_0_1423" descr="問號 以實心填滿"/>
            <p:cNvPicPr preferRelativeResize="0"/>
            <p:nvPr/>
          </p:nvPicPr>
          <p:blipFill rotWithShape="1">
            <a:blip r:embed="rId3">
              <a:alphaModFix/>
            </a:blip>
            <a:srcRect/>
            <a:stretch/>
          </p:blipFill>
          <p:spPr>
            <a:xfrm>
              <a:off x="3134082" y="4499240"/>
              <a:ext cx="775532" cy="775532"/>
            </a:xfrm>
            <a:prstGeom prst="rect">
              <a:avLst/>
            </a:prstGeom>
            <a:noFill/>
            <a:ln>
              <a:noFill/>
            </a:ln>
            <a:effectLst>
              <a:outerShdw blurRad="50800" dist="38100" dir="10800000" algn="r" rotWithShape="0">
                <a:srgbClr val="000000">
                  <a:alpha val="40000"/>
                </a:srgbClr>
              </a:outerShdw>
            </a:effectLst>
          </p:spPr>
        </p:pic>
      </p:grpSp>
      <p:sp>
        <p:nvSpPr>
          <p:cNvPr id="3" name="文字方塊 2">
            <a:extLst>
              <a:ext uri="{FF2B5EF4-FFF2-40B4-BE49-F238E27FC236}">
                <a16:creationId xmlns:a16="http://schemas.microsoft.com/office/drawing/2014/main" id="{F2D9B473-1890-6B39-1C70-E746A9770758}"/>
              </a:ext>
            </a:extLst>
          </p:cNvPr>
          <p:cNvSpPr txBox="1"/>
          <p:nvPr/>
        </p:nvSpPr>
        <p:spPr>
          <a:xfrm>
            <a:off x="-1465" y="-1465"/>
            <a:ext cx="1754066" cy="461665"/>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err="1">
                <a:latin typeface="Calibri"/>
                <a:ea typeface="Calibri"/>
                <a:cs typeface="Calibri"/>
              </a:rPr>
              <a:t>模型評估</a:t>
            </a:r>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1CB86F3-7478-45EF-83E5-03671F84BC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graphicFrame>
        <p:nvGraphicFramePr>
          <p:cNvPr id="5" name="表格 4">
            <a:extLst>
              <a:ext uri="{FF2B5EF4-FFF2-40B4-BE49-F238E27FC236}">
                <a16:creationId xmlns:a16="http://schemas.microsoft.com/office/drawing/2014/main" id="{2D5C31D1-C349-4459-BDE3-FB892461C05F}"/>
              </a:ext>
            </a:extLst>
          </p:cNvPr>
          <p:cNvGraphicFramePr>
            <a:graphicFrameLocks noGrp="1"/>
          </p:cNvGraphicFramePr>
          <p:nvPr>
            <p:extLst>
              <p:ext uri="{D42A27DB-BD31-4B8C-83A1-F6EECF244321}">
                <p14:modId xmlns:p14="http://schemas.microsoft.com/office/powerpoint/2010/main" val="539192017"/>
              </p:ext>
            </p:extLst>
          </p:nvPr>
        </p:nvGraphicFramePr>
        <p:xfrm>
          <a:off x="344532" y="2566694"/>
          <a:ext cx="5086788" cy="3521062"/>
        </p:xfrm>
        <a:graphic>
          <a:graphicData uri="http://schemas.openxmlformats.org/drawingml/2006/table">
            <a:tbl>
              <a:tblPr firstRow="1" bandRow="1">
                <a:tableStyleId>{5C22544A-7EE6-4342-B048-85BDC9FD1C3A}</a:tableStyleId>
              </a:tblPr>
              <a:tblGrid>
                <a:gridCol w="1695596">
                  <a:extLst>
                    <a:ext uri="{9D8B030D-6E8A-4147-A177-3AD203B41FA5}">
                      <a16:colId xmlns:a16="http://schemas.microsoft.com/office/drawing/2014/main" val="2278465114"/>
                    </a:ext>
                  </a:extLst>
                </a:gridCol>
                <a:gridCol w="1695596">
                  <a:extLst>
                    <a:ext uri="{9D8B030D-6E8A-4147-A177-3AD203B41FA5}">
                      <a16:colId xmlns:a16="http://schemas.microsoft.com/office/drawing/2014/main" val="2150748891"/>
                    </a:ext>
                  </a:extLst>
                </a:gridCol>
                <a:gridCol w="1695596">
                  <a:extLst>
                    <a:ext uri="{9D8B030D-6E8A-4147-A177-3AD203B41FA5}">
                      <a16:colId xmlns:a16="http://schemas.microsoft.com/office/drawing/2014/main" val="2274247591"/>
                    </a:ext>
                  </a:extLst>
                </a:gridCol>
              </a:tblGrid>
              <a:tr h="1203616">
                <a:tc>
                  <a:txBody>
                    <a:bodyPr/>
                    <a:lstStyle/>
                    <a:p>
                      <a:pPr algn="ctr"/>
                      <a:endParaRPr lang="zh-TW" altLang="en-US" sz="2800" b="1" i="0" u="none" strike="noStrike" cap="none" dirty="0">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endParaRPr>
                    </a:p>
                  </a:txBody>
                  <a:tcPr/>
                </a:tc>
                <a:tc>
                  <a:txBody>
                    <a:bodyPr/>
                    <a:lstStyle/>
                    <a:p>
                      <a:pPr algn="ctr"/>
                      <a:r>
                        <a:rPr lang="zh-TW" altLang="en-US" sz="2800" b="1" i="0" u="none" strike="noStrike" cap="none"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sym typeface="Calibri"/>
                        </a:rPr>
                        <a:t>傳統影像感測器</a:t>
                      </a:r>
                    </a:p>
                  </a:txBody>
                  <a:tcPr anchor="ctr"/>
                </a:tc>
                <a:tc>
                  <a:txBody>
                    <a:bodyPr/>
                    <a:lstStyle/>
                    <a:p>
                      <a:pPr algn="ctr"/>
                      <a:r>
                        <a:rPr lang="zh-TW" altLang="en-US" sz="2800" b="1" i="0" u="none" strike="noStrike" cap="none"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sym typeface="Calibri"/>
                        </a:rPr>
                        <a:t>毫米波</a:t>
                      </a:r>
                      <a:endParaRPr lang="en-US" altLang="zh-TW" sz="2800" b="1" i="0" u="none" strike="noStrike" cap="none"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sym typeface="Calibri"/>
                      </a:endParaRPr>
                    </a:p>
                    <a:p>
                      <a:pPr algn="ctr"/>
                      <a:r>
                        <a:rPr lang="zh-TW" altLang="en-US" sz="2800" b="1" i="0" u="none" strike="noStrike" cap="none"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sym typeface="Calibri"/>
                        </a:rPr>
                        <a:t>雷達</a:t>
                      </a:r>
                    </a:p>
                  </a:txBody>
                  <a:tcPr anchor="ctr"/>
                </a:tc>
                <a:extLst>
                  <a:ext uri="{0D108BD9-81ED-4DB2-BD59-A6C34878D82A}">
                    <a16:rowId xmlns:a16="http://schemas.microsoft.com/office/drawing/2014/main" val="3749552214"/>
                  </a:ext>
                </a:extLst>
              </a:tr>
              <a:tr h="772482">
                <a:tc>
                  <a:txBody>
                    <a:bodyPr/>
                    <a:lstStyle/>
                    <a:p>
                      <a:pPr algn="ctr"/>
                      <a:r>
                        <a:rPr lang="zh-TW" altLang="en-US" sz="2800" b="1" i="0" u="none" strike="noStrike" cap="none" dirty="0">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rPr>
                        <a:t>光源影響</a:t>
                      </a:r>
                    </a:p>
                  </a:txBody>
                  <a:tcPr anchor="ctr"/>
                </a:tc>
                <a:tc>
                  <a:txBody>
                    <a:bodyPr/>
                    <a:lstStyle/>
                    <a:p>
                      <a:pPr algn="ctr"/>
                      <a:r>
                        <a:rPr lang="zh-TW" altLang="en-US" sz="2800" b="1" i="0" u="none" strike="noStrike" cap="none" dirty="0">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rPr>
                        <a:t>較明顯</a:t>
                      </a:r>
                    </a:p>
                  </a:txBody>
                  <a:tcPr anchor="ctr"/>
                </a:tc>
                <a:tc>
                  <a:txBody>
                    <a:bodyPr/>
                    <a:lstStyle/>
                    <a:p>
                      <a:pPr algn="ctr"/>
                      <a:r>
                        <a:rPr lang="zh-TW" altLang="en-US" sz="2800" b="1" i="0" u="none" strike="noStrike" cap="none" dirty="0">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rPr>
                        <a:t>無</a:t>
                      </a:r>
                    </a:p>
                  </a:txBody>
                  <a:tcPr anchor="ctr"/>
                </a:tc>
                <a:extLst>
                  <a:ext uri="{0D108BD9-81ED-4DB2-BD59-A6C34878D82A}">
                    <a16:rowId xmlns:a16="http://schemas.microsoft.com/office/drawing/2014/main" val="1591816568"/>
                  </a:ext>
                </a:extLst>
              </a:tr>
              <a:tr h="772482">
                <a:tc>
                  <a:txBody>
                    <a:bodyPr/>
                    <a:lstStyle/>
                    <a:p>
                      <a:pPr algn="ctr"/>
                      <a:r>
                        <a:rPr lang="zh-TW" altLang="en-US" sz="2800" b="1" i="0" u="none" strike="noStrike" cap="none" dirty="0">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rPr>
                        <a:t>隱私風險</a:t>
                      </a:r>
                    </a:p>
                  </a:txBody>
                  <a:tcPr anchor="ctr"/>
                </a:tc>
                <a:tc>
                  <a:txBody>
                    <a:bodyPr/>
                    <a:lstStyle/>
                    <a:p>
                      <a:pPr algn="ctr"/>
                      <a:r>
                        <a:rPr lang="zh-TW" altLang="en-US" sz="2800" b="1" i="0" u="none" strike="noStrike" cap="none" dirty="0">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rPr>
                        <a:t>較高</a:t>
                      </a:r>
                    </a:p>
                  </a:txBody>
                  <a:tcPr anchor="ctr"/>
                </a:tc>
                <a:tc>
                  <a:txBody>
                    <a:bodyPr/>
                    <a:lstStyle/>
                    <a:p>
                      <a:pPr algn="ctr"/>
                      <a:r>
                        <a:rPr lang="zh-TW" altLang="en-US" sz="2800" b="1" i="0" u="none" strike="noStrike" cap="none" dirty="0">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rPr>
                        <a:t>較低</a:t>
                      </a:r>
                    </a:p>
                  </a:txBody>
                  <a:tcPr anchor="ctr"/>
                </a:tc>
                <a:extLst>
                  <a:ext uri="{0D108BD9-81ED-4DB2-BD59-A6C34878D82A}">
                    <a16:rowId xmlns:a16="http://schemas.microsoft.com/office/drawing/2014/main" val="3469084006"/>
                  </a:ext>
                </a:extLst>
              </a:tr>
              <a:tr h="772482">
                <a:tc>
                  <a:txBody>
                    <a:bodyPr/>
                    <a:lstStyle/>
                    <a:p>
                      <a:pPr algn="ctr"/>
                      <a:r>
                        <a:rPr lang="zh-TW" altLang="en-US" sz="2800" b="1" i="0" u="none" strike="noStrike" cap="none">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rPr>
                        <a:t>適用場景</a:t>
                      </a:r>
                      <a:endParaRPr lang="en-US" altLang="zh-TW" sz="2800" b="1" i="0" u="none" strike="noStrike" cap="none">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endParaRPr>
                    </a:p>
                  </a:txBody>
                  <a:tcPr anchor="ctr"/>
                </a:tc>
                <a:tc>
                  <a:txBody>
                    <a:bodyPr/>
                    <a:lstStyle/>
                    <a:p>
                      <a:pPr algn="ctr"/>
                      <a:r>
                        <a:rPr lang="zh-TW" altLang="en-US" sz="2800" b="1" i="0" u="none" strike="noStrike" cap="none" dirty="0">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rPr>
                        <a:t>較侷限</a:t>
                      </a:r>
                    </a:p>
                  </a:txBody>
                  <a:tcPr anchor="ctr"/>
                </a:tc>
                <a:tc>
                  <a:txBody>
                    <a:bodyPr/>
                    <a:lstStyle/>
                    <a:p>
                      <a:pPr algn="ctr"/>
                      <a:r>
                        <a:rPr lang="zh-TW" altLang="en-US" sz="2800" b="1" i="0" u="none" strike="noStrike" cap="none" dirty="0">
                          <a:solidFill>
                            <a:schemeClr val="dk1"/>
                          </a:solidFill>
                          <a:latin typeface="微軟正黑體" panose="020B0604030504040204" pitchFamily="34" charset="-120"/>
                          <a:ea typeface="微軟正黑體" panose="020B0604030504040204" pitchFamily="34" charset="-120"/>
                          <a:cs typeface="Calibri" panose="020F0502020204030204" pitchFamily="34" charset="0"/>
                          <a:sym typeface="Calibri"/>
                        </a:rPr>
                        <a:t>較廣泛</a:t>
                      </a:r>
                    </a:p>
                  </a:txBody>
                  <a:tcPr anchor="ctr"/>
                </a:tc>
                <a:extLst>
                  <a:ext uri="{0D108BD9-81ED-4DB2-BD59-A6C34878D82A}">
                    <a16:rowId xmlns:a16="http://schemas.microsoft.com/office/drawing/2014/main" val="411027430"/>
                  </a:ext>
                </a:extLst>
              </a:tr>
            </a:tbl>
          </a:graphicData>
        </a:graphic>
      </p:graphicFrame>
      <p:pic>
        <p:nvPicPr>
          <p:cNvPr id="9" name="Google Shape;575;g37644050ab6_1_31" title="B95DD349-C850-4055-99EE-B1324E5D89FA.jpg">
            <a:extLst>
              <a:ext uri="{FF2B5EF4-FFF2-40B4-BE49-F238E27FC236}">
                <a16:creationId xmlns:a16="http://schemas.microsoft.com/office/drawing/2014/main" id="{EF2BAE8F-765F-4F9E-8C74-1DBD5979557D}"/>
              </a:ext>
            </a:extLst>
          </p:cNvPr>
          <p:cNvPicPr preferRelativeResize="0">
            <a:picLocks noChangeAspect="1"/>
          </p:cNvPicPr>
          <p:nvPr/>
        </p:nvPicPr>
        <p:blipFill>
          <a:blip r:embed="rId4">
            <a:alphaModFix/>
          </a:blip>
          <a:stretch>
            <a:fillRect/>
          </a:stretch>
        </p:blipFill>
        <p:spPr>
          <a:xfrm>
            <a:off x="4762499" y="191706"/>
            <a:ext cx="1600201" cy="1209907"/>
          </a:xfrm>
          <a:prstGeom prst="rect">
            <a:avLst/>
          </a:prstGeom>
          <a:noFill/>
          <a:ln>
            <a:noFill/>
          </a:ln>
        </p:spPr>
      </p:pic>
      <p:pic>
        <p:nvPicPr>
          <p:cNvPr id="11" name="圖片 10">
            <a:extLst>
              <a:ext uri="{FF2B5EF4-FFF2-40B4-BE49-F238E27FC236}">
                <a16:creationId xmlns:a16="http://schemas.microsoft.com/office/drawing/2014/main" id="{4177F632-2724-4FF0-BC4A-E5EE33BDE086}"/>
              </a:ext>
            </a:extLst>
          </p:cNvPr>
          <p:cNvPicPr>
            <a:picLocks noChangeAspect="1"/>
          </p:cNvPicPr>
          <p:nvPr/>
        </p:nvPicPr>
        <p:blipFill>
          <a:blip r:embed="rId5"/>
          <a:stretch>
            <a:fillRect/>
          </a:stretch>
        </p:blipFill>
        <p:spPr>
          <a:xfrm>
            <a:off x="744337" y="28357"/>
            <a:ext cx="1600200" cy="1409581"/>
          </a:xfrm>
          <a:prstGeom prst="rect">
            <a:avLst/>
          </a:prstGeom>
        </p:spPr>
      </p:pic>
      <p:sp>
        <p:nvSpPr>
          <p:cNvPr id="7" name="矩形 6">
            <a:extLst>
              <a:ext uri="{FF2B5EF4-FFF2-40B4-BE49-F238E27FC236}">
                <a16:creationId xmlns:a16="http://schemas.microsoft.com/office/drawing/2014/main" id="{B85D0B7D-E5AC-6F4A-8F31-0033BDCFD821}"/>
              </a:ext>
            </a:extLst>
          </p:cNvPr>
          <p:cNvSpPr/>
          <p:nvPr/>
        </p:nvSpPr>
        <p:spPr>
          <a:xfrm>
            <a:off x="2551269" y="114499"/>
            <a:ext cx="1797765" cy="1323439"/>
          </a:xfrm>
          <a:prstGeom prst="rect">
            <a:avLst/>
          </a:prstGeom>
          <a:noFill/>
          <a:ln>
            <a:noFill/>
          </a:ln>
        </p:spPr>
        <p:txBody>
          <a:bodyPr wrap="square" lIns="91440" tIns="45720" rIns="91440" bIns="45720">
            <a:spAutoFit/>
          </a:bodyPr>
          <a:lstStyle/>
          <a:p>
            <a:pPr algn="ctr"/>
            <a:r>
              <a:rPr lang="en-US" altLang="zh-TW"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PK</a:t>
            </a:r>
            <a:endParaRPr lang="zh-TW" altLang="en-US" sz="8000" b="1" cap="none" spc="0" dirty="0">
              <a:ln w="22225">
                <a:solidFill>
                  <a:schemeClr val="accent2"/>
                </a:solidFill>
                <a:prstDash val="solid"/>
              </a:ln>
              <a:solidFill>
                <a:schemeClr val="accent2">
                  <a:lumMod val="40000"/>
                  <a:lumOff val="60000"/>
                </a:schemeClr>
              </a:solidFill>
              <a:effectLst/>
            </a:endParaRPr>
          </a:p>
        </p:txBody>
      </p:sp>
      <p:sp>
        <p:nvSpPr>
          <p:cNvPr id="10" name="文字方塊 9">
            <a:extLst>
              <a:ext uri="{FF2B5EF4-FFF2-40B4-BE49-F238E27FC236}">
                <a16:creationId xmlns:a16="http://schemas.microsoft.com/office/drawing/2014/main" id="{34852840-A117-E33E-000D-C696B9813B22}"/>
              </a:ext>
            </a:extLst>
          </p:cNvPr>
          <p:cNvSpPr txBox="1"/>
          <p:nvPr/>
        </p:nvSpPr>
        <p:spPr>
          <a:xfrm>
            <a:off x="6096000" y="593152"/>
            <a:ext cx="5118099" cy="517578"/>
          </a:xfrm>
          <a:prstGeom prst="rect">
            <a:avLst/>
          </a:prstGeom>
          <a:noFill/>
        </p:spPr>
        <p:txBody>
          <a:bodyPr wrap="square">
            <a:spAutoFit/>
          </a:bodyPr>
          <a:lstStyle/>
          <a:p>
            <a:pPr marL="457200" indent="-381000">
              <a:lnSpc>
                <a:spcPct val="125000"/>
              </a:lnSpc>
              <a:spcBef>
                <a:spcPts val="1000"/>
              </a:spcBef>
              <a:buClr>
                <a:schemeClr val="dk1"/>
              </a:buClr>
              <a:buSzPts val="2400"/>
              <a:buFont typeface="Arial"/>
              <a:buChar char="•"/>
            </a:pPr>
            <a:r>
              <a:rPr lang="zh-TW" altLang="en-US" sz="2400" b="1" dirty="0">
                <a:solidFill>
                  <a:schemeClr val="dk1"/>
                </a:solidFill>
                <a:latin typeface="Calibri"/>
                <a:cs typeface="Calibri"/>
                <a:sym typeface="Calibri"/>
                <a:hlinkClick r:id="rId6"/>
              </a:rPr>
              <a:t>毫米波雷達應用，預見美好未來</a:t>
            </a:r>
            <a:endParaRPr lang="en-US" altLang="zh-TW" sz="2400" b="1" dirty="0">
              <a:solidFill>
                <a:schemeClr val="dk1"/>
              </a:solidFill>
              <a:latin typeface="Calibri"/>
              <a:ea typeface="Calibri"/>
              <a:cs typeface="Calibri"/>
              <a:sym typeface="Calibri"/>
            </a:endParaRPr>
          </a:p>
        </p:txBody>
      </p:sp>
      <p:sp>
        <p:nvSpPr>
          <p:cNvPr id="13" name="文字方塊 12">
            <a:extLst>
              <a:ext uri="{FF2B5EF4-FFF2-40B4-BE49-F238E27FC236}">
                <a16:creationId xmlns:a16="http://schemas.microsoft.com/office/drawing/2014/main" id="{0B5507EF-9A12-A9C9-369A-0BFA0E87AF41}"/>
              </a:ext>
            </a:extLst>
          </p:cNvPr>
          <p:cNvSpPr txBox="1"/>
          <p:nvPr/>
        </p:nvSpPr>
        <p:spPr>
          <a:xfrm>
            <a:off x="473116" y="1576669"/>
            <a:ext cx="11718884" cy="954107"/>
          </a:xfrm>
          <a:prstGeom prst="rect">
            <a:avLst/>
          </a:prstGeom>
          <a:noFill/>
        </p:spPr>
        <p:txBody>
          <a:bodyPr wrap="square">
            <a:spAutoFit/>
          </a:bodyPr>
          <a:lstStyle/>
          <a:p>
            <a:r>
              <a:rPr lang="zh-TW" altLang="en-US" sz="2800" b="1" dirty="0">
                <a:solidFill>
                  <a:srgbClr val="0F273D"/>
                </a:solidFill>
                <a:latin typeface="微軟正黑體" panose="020B0604030504040204" pitchFamily="34" charset="-120"/>
                <a:ea typeface="微軟正黑體" panose="020B0604030504040204" pitchFamily="34" charset="-120"/>
              </a:rPr>
              <a:t>推廣的毫米波雷達技術為毫米波雷達</a:t>
            </a:r>
            <a:r>
              <a:rPr lang="en-US" altLang="zh-TW" sz="2800" b="1" dirty="0">
                <a:solidFill>
                  <a:srgbClr val="0F273D"/>
                </a:solidFill>
                <a:latin typeface="微軟正黑體" panose="020B0604030504040204" pitchFamily="34" charset="-120"/>
                <a:ea typeface="微軟正黑體" panose="020B0604030504040204" pitchFamily="34" charset="-120"/>
              </a:rPr>
              <a:t>+</a:t>
            </a:r>
            <a:r>
              <a:rPr lang="zh-TW" altLang="en-US" sz="2800" b="1" dirty="0">
                <a:solidFill>
                  <a:srgbClr val="0F273D"/>
                </a:solidFill>
                <a:latin typeface="微軟正黑體" panose="020B0604030504040204" pitchFamily="34" charset="-120"/>
                <a:ea typeface="微軟正黑體" panose="020B0604030504040204" pitchFamily="34" charset="-120"/>
              </a:rPr>
              <a:t> </a:t>
            </a:r>
            <a:r>
              <a:rPr lang="en-US" altLang="zh-TW" sz="2800" b="1" dirty="0">
                <a:solidFill>
                  <a:srgbClr val="0F273D"/>
                </a:solidFill>
                <a:latin typeface="微軟正黑體" panose="020B0604030504040204" pitchFamily="34" charset="-120"/>
                <a:ea typeface="微軟正黑體" panose="020B0604030504040204" pitchFamily="34" charset="-120"/>
              </a:rPr>
              <a:t>AI </a:t>
            </a:r>
            <a:r>
              <a:rPr lang="zh-TW" altLang="en-US" sz="2800" b="1" dirty="0">
                <a:solidFill>
                  <a:srgbClr val="0F273D"/>
                </a:solidFill>
                <a:latin typeface="微軟正黑體" panose="020B0604030504040204" pitchFamily="34" charset="-120"/>
                <a:ea typeface="微軟正黑體" panose="020B0604030504040204" pitchFamily="34" charset="-120"/>
              </a:rPr>
              <a:t>加速器整合成</a:t>
            </a:r>
            <a:r>
              <a:rPr lang="en-US" altLang="zh-TW" sz="2800" b="1" dirty="0">
                <a:solidFill>
                  <a:srgbClr val="0F273D"/>
                </a:solidFill>
                <a:latin typeface="微軟正黑體" panose="020B0604030504040204" pitchFamily="34" charset="-120"/>
                <a:ea typeface="微軟正黑體" panose="020B0604030504040204" pitchFamily="34" charset="-120"/>
              </a:rPr>
              <a:t>K60168A </a:t>
            </a:r>
            <a:r>
              <a:rPr lang="zh-TW" altLang="en-US" sz="2800" b="1" dirty="0">
                <a:solidFill>
                  <a:srgbClr val="0F273D"/>
                </a:solidFill>
                <a:latin typeface="微軟正黑體" panose="020B0604030504040204" pitchFamily="34" charset="-120"/>
                <a:ea typeface="微軟正黑體" panose="020B0604030504040204" pitchFamily="34" charset="-120"/>
              </a:rPr>
              <a:t>晶片，包含</a:t>
            </a:r>
            <a:r>
              <a:rPr lang="en-US" altLang="zh-TW" sz="2800" b="1" dirty="0">
                <a:solidFill>
                  <a:srgbClr val="0F273D"/>
                </a:solidFill>
                <a:latin typeface="微軟正黑體" panose="020B0604030504040204" pitchFamily="34" charset="-120"/>
                <a:ea typeface="微軟正黑體" panose="020B0604030504040204" pitchFamily="34" charset="-120"/>
              </a:rPr>
              <a:t>1 </a:t>
            </a:r>
            <a:r>
              <a:rPr lang="zh-TW" altLang="en-US" sz="2800" b="1" dirty="0">
                <a:solidFill>
                  <a:srgbClr val="0F273D"/>
                </a:solidFill>
                <a:latin typeface="微軟正黑體" panose="020B0604030504040204" pitchFamily="34" charset="-120"/>
                <a:ea typeface="微軟正黑體" panose="020B0604030504040204" pitchFamily="34" charset="-120"/>
              </a:rPr>
              <a:t>個發射天線</a:t>
            </a:r>
            <a:r>
              <a:rPr lang="en-US" altLang="zh-TW" sz="2800" b="1" dirty="0">
                <a:solidFill>
                  <a:srgbClr val="0F273D"/>
                </a:solidFill>
                <a:latin typeface="微軟正黑體" panose="020B0604030504040204" pitchFamily="34" charset="-120"/>
                <a:ea typeface="微軟正黑體" panose="020B0604030504040204" pitchFamily="34" charset="-120"/>
              </a:rPr>
              <a:t>+</a:t>
            </a:r>
            <a:r>
              <a:rPr lang="zh-TW" altLang="en-US" sz="2800" b="1" dirty="0">
                <a:solidFill>
                  <a:srgbClr val="0F273D"/>
                </a:solidFill>
                <a:latin typeface="微軟正黑體" panose="020B0604030504040204" pitchFamily="34" charset="-120"/>
                <a:ea typeface="微軟正黑體" panose="020B0604030504040204" pitchFamily="34" charset="-120"/>
              </a:rPr>
              <a:t> </a:t>
            </a:r>
            <a:r>
              <a:rPr lang="en-US" altLang="zh-TW" sz="2800" b="1" dirty="0">
                <a:solidFill>
                  <a:srgbClr val="0F273D"/>
                </a:solidFill>
                <a:latin typeface="微軟正黑體" panose="020B0604030504040204" pitchFamily="34" charset="-120"/>
                <a:ea typeface="微軟正黑體" panose="020B0604030504040204" pitchFamily="34" charset="-120"/>
              </a:rPr>
              <a:t>3 </a:t>
            </a:r>
            <a:r>
              <a:rPr lang="zh-TW" altLang="en-US" sz="2800" b="1" dirty="0">
                <a:solidFill>
                  <a:srgbClr val="0F273D"/>
                </a:solidFill>
                <a:latin typeface="微軟正黑體" panose="020B0604030504040204" pitchFamily="34" charset="-120"/>
                <a:ea typeface="微軟正黑體" panose="020B0604030504040204" pitchFamily="34" charset="-120"/>
              </a:rPr>
              <a:t>個接收天線於 </a:t>
            </a:r>
            <a:r>
              <a:rPr lang="en-US" altLang="zh-TW" sz="2800" b="1" dirty="0">
                <a:solidFill>
                  <a:srgbClr val="0F273D"/>
                </a:solidFill>
                <a:latin typeface="微軟正黑體" panose="020B0604030504040204" pitchFamily="34" charset="-120"/>
                <a:ea typeface="微軟正黑體" panose="020B0604030504040204" pitchFamily="34" charset="-120"/>
              </a:rPr>
              <a:t>6.5 * 6.0 </a:t>
            </a:r>
            <a:r>
              <a:rPr lang="zh-TW" altLang="en-US" sz="2800" b="1" dirty="0">
                <a:solidFill>
                  <a:srgbClr val="0F273D"/>
                </a:solidFill>
                <a:latin typeface="微軟正黑體" panose="020B0604030504040204" pitchFamily="34" charset="-120"/>
                <a:ea typeface="微軟正黑體" panose="020B0604030504040204" pitchFamily="34" charset="-120"/>
              </a:rPr>
              <a:t>毫米封裝的頂部。</a:t>
            </a:r>
            <a:endParaRPr lang="zh-TW" altLang="en-US" sz="1800" dirty="0"/>
          </a:p>
        </p:txBody>
      </p:sp>
      <p:sp>
        <p:nvSpPr>
          <p:cNvPr id="14" name="文字方塊 13">
            <a:extLst>
              <a:ext uri="{FF2B5EF4-FFF2-40B4-BE49-F238E27FC236}">
                <a16:creationId xmlns:a16="http://schemas.microsoft.com/office/drawing/2014/main" id="{70455250-CED3-ECA2-17F0-CBF82B5611F4}"/>
              </a:ext>
            </a:extLst>
          </p:cNvPr>
          <p:cNvSpPr txBox="1"/>
          <p:nvPr/>
        </p:nvSpPr>
        <p:spPr>
          <a:xfrm>
            <a:off x="5355728" y="2721192"/>
            <a:ext cx="6744676" cy="2097690"/>
          </a:xfrm>
          <a:prstGeom prst="rect">
            <a:avLst/>
          </a:prstGeom>
          <a:noFill/>
        </p:spPr>
        <p:txBody>
          <a:bodyPr wrap="square">
            <a:spAutoFit/>
          </a:bodyPr>
          <a:lstStyle/>
          <a:p>
            <a:pPr algn="ctr">
              <a:lnSpc>
                <a:spcPts val="4000"/>
              </a:lnSpc>
            </a:pPr>
            <a:r>
              <a:rPr lang="zh-TW" altLang="en-US" sz="2800" dirty="0">
                <a:solidFill>
                  <a:srgbClr val="700000"/>
                </a:solidFill>
              </a:rPr>
              <a:t>這項研發成果將可應用於各領域</a:t>
            </a:r>
            <a:br>
              <a:rPr lang="en-US" altLang="zh-TW" sz="2800" dirty="0">
                <a:solidFill>
                  <a:srgbClr val="700000"/>
                </a:solidFill>
              </a:rPr>
            </a:br>
            <a:r>
              <a:rPr lang="zh-TW" altLang="en-US" sz="2800" dirty="0">
                <a:solidFill>
                  <a:srgbClr val="700000"/>
                </a:solidFill>
              </a:rPr>
              <a:t>如智慧家電的手勢辨識，</a:t>
            </a:r>
            <a:br>
              <a:rPr lang="en-US" altLang="zh-TW" sz="2800" dirty="0">
                <a:solidFill>
                  <a:srgbClr val="700000"/>
                </a:solidFill>
              </a:rPr>
            </a:br>
            <a:r>
              <a:rPr lang="zh-TW" altLang="en-US" sz="2800" dirty="0">
                <a:solidFill>
                  <a:srgbClr val="700000"/>
                </a:solidFill>
              </a:rPr>
              <a:t>或養護中心、居家安全等非接觸式監測。</a:t>
            </a:r>
            <a:br>
              <a:rPr lang="en-US" altLang="zh-TW" sz="2800" dirty="0">
                <a:solidFill>
                  <a:srgbClr val="700000"/>
                </a:solidFill>
              </a:rPr>
            </a:br>
            <a:endParaRPr lang="en-US" altLang="zh-TW" sz="2800" dirty="0">
              <a:solidFill>
                <a:srgbClr val="700000"/>
              </a:solidFill>
            </a:endParaRPr>
          </a:p>
        </p:txBody>
      </p:sp>
      <p:cxnSp>
        <p:nvCxnSpPr>
          <p:cNvPr id="17" name="直線接點 16">
            <a:extLst>
              <a:ext uri="{FF2B5EF4-FFF2-40B4-BE49-F238E27FC236}">
                <a16:creationId xmlns:a16="http://schemas.microsoft.com/office/drawing/2014/main" id="{37DDF045-DC3F-2429-B783-704C997BC946}"/>
              </a:ext>
            </a:extLst>
          </p:cNvPr>
          <p:cNvCxnSpPr>
            <a:cxnSpLocks/>
          </p:cNvCxnSpPr>
          <p:nvPr/>
        </p:nvCxnSpPr>
        <p:spPr>
          <a:xfrm>
            <a:off x="9448800" y="4178300"/>
            <a:ext cx="2197100"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19" name="直線接點 18">
            <a:extLst>
              <a:ext uri="{FF2B5EF4-FFF2-40B4-BE49-F238E27FC236}">
                <a16:creationId xmlns:a16="http://schemas.microsoft.com/office/drawing/2014/main" id="{74D65D43-D015-EAF8-0A7A-27A7D98D59C2}"/>
              </a:ext>
            </a:extLst>
          </p:cNvPr>
          <p:cNvCxnSpPr>
            <a:cxnSpLocks/>
          </p:cNvCxnSpPr>
          <p:nvPr/>
        </p:nvCxnSpPr>
        <p:spPr>
          <a:xfrm>
            <a:off x="9029700" y="3657600"/>
            <a:ext cx="1358900"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5F63E83E-197C-0706-797C-8FE9DAC30FEA}"/>
              </a:ext>
            </a:extLst>
          </p:cNvPr>
          <p:cNvCxnSpPr>
            <a:cxnSpLocks/>
          </p:cNvCxnSpPr>
          <p:nvPr/>
        </p:nvCxnSpPr>
        <p:spPr>
          <a:xfrm>
            <a:off x="6332558" y="5156200"/>
            <a:ext cx="1244600"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8" name="直線接點 27">
            <a:extLst>
              <a:ext uri="{FF2B5EF4-FFF2-40B4-BE49-F238E27FC236}">
                <a16:creationId xmlns:a16="http://schemas.microsoft.com/office/drawing/2014/main" id="{7F60DE95-4013-F67A-3D40-4538330742EB}"/>
              </a:ext>
            </a:extLst>
          </p:cNvPr>
          <p:cNvCxnSpPr>
            <a:cxnSpLocks/>
          </p:cNvCxnSpPr>
          <p:nvPr/>
        </p:nvCxnSpPr>
        <p:spPr>
          <a:xfrm>
            <a:off x="6451600" y="5662225"/>
            <a:ext cx="1244600"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9" name="直線接點 28">
            <a:extLst>
              <a:ext uri="{FF2B5EF4-FFF2-40B4-BE49-F238E27FC236}">
                <a16:creationId xmlns:a16="http://schemas.microsoft.com/office/drawing/2014/main" id="{A6512015-3CF9-E9F2-A131-6EB0C49ACDE7}"/>
              </a:ext>
            </a:extLst>
          </p:cNvPr>
          <p:cNvCxnSpPr>
            <a:cxnSpLocks/>
          </p:cNvCxnSpPr>
          <p:nvPr/>
        </p:nvCxnSpPr>
        <p:spPr>
          <a:xfrm>
            <a:off x="9290538" y="5156200"/>
            <a:ext cx="2616200"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30" name="直線接點 29">
            <a:extLst>
              <a:ext uri="{FF2B5EF4-FFF2-40B4-BE49-F238E27FC236}">
                <a16:creationId xmlns:a16="http://schemas.microsoft.com/office/drawing/2014/main" id="{C3A41F89-9F12-8E65-C868-40521FC5F01D}"/>
              </a:ext>
            </a:extLst>
          </p:cNvPr>
          <p:cNvCxnSpPr>
            <a:cxnSpLocks/>
          </p:cNvCxnSpPr>
          <p:nvPr/>
        </p:nvCxnSpPr>
        <p:spPr>
          <a:xfrm>
            <a:off x="7785100" y="5156200"/>
            <a:ext cx="1244600"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32" name="直線接點 31">
            <a:extLst>
              <a:ext uri="{FF2B5EF4-FFF2-40B4-BE49-F238E27FC236}">
                <a16:creationId xmlns:a16="http://schemas.microsoft.com/office/drawing/2014/main" id="{77778282-ABF5-9A18-DF60-BE4BC5E27D62}"/>
              </a:ext>
            </a:extLst>
          </p:cNvPr>
          <p:cNvCxnSpPr>
            <a:cxnSpLocks/>
          </p:cNvCxnSpPr>
          <p:nvPr/>
        </p:nvCxnSpPr>
        <p:spPr>
          <a:xfrm>
            <a:off x="8029566" y="5662225"/>
            <a:ext cx="1816100"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sp>
        <p:nvSpPr>
          <p:cNvPr id="34" name="文字方塊 33">
            <a:extLst>
              <a:ext uri="{FF2B5EF4-FFF2-40B4-BE49-F238E27FC236}">
                <a16:creationId xmlns:a16="http://schemas.microsoft.com/office/drawing/2014/main" id="{55C67434-5B17-A84D-1C1E-F79A56D987D8}"/>
              </a:ext>
            </a:extLst>
          </p:cNvPr>
          <p:cNvSpPr txBox="1"/>
          <p:nvPr/>
        </p:nvSpPr>
        <p:spPr>
          <a:xfrm>
            <a:off x="5657362" y="4674925"/>
            <a:ext cx="6744676" cy="1072345"/>
          </a:xfrm>
          <a:prstGeom prst="rect">
            <a:avLst/>
          </a:prstGeom>
          <a:noFill/>
        </p:spPr>
        <p:txBody>
          <a:bodyPr wrap="square">
            <a:spAutoFit/>
          </a:bodyPr>
          <a:lstStyle/>
          <a:p>
            <a:pPr>
              <a:lnSpc>
                <a:spcPts val="4000"/>
              </a:lnSpc>
            </a:pPr>
            <a:r>
              <a:rPr lang="zh-TW" altLang="en-US" sz="2800" dirty="0">
                <a:solidFill>
                  <a:schemeClr val="tx1">
                    <a:lumMod val="95000"/>
                    <a:lumOff val="5000"/>
                  </a:schemeClr>
                </a:solidFill>
              </a:rPr>
              <a:t>具有低成本、低功耗、不易受天氣影響</a:t>
            </a:r>
            <a:endParaRPr lang="en-US" altLang="zh-TW" sz="2800" dirty="0">
              <a:solidFill>
                <a:schemeClr val="tx1">
                  <a:lumMod val="95000"/>
                  <a:lumOff val="5000"/>
                </a:schemeClr>
              </a:solidFill>
            </a:endParaRPr>
          </a:p>
          <a:p>
            <a:pPr>
              <a:lnSpc>
                <a:spcPts val="4000"/>
              </a:lnSpc>
            </a:pPr>
            <a:r>
              <a:rPr lang="zh-TW" altLang="en-US" sz="2800" dirty="0">
                <a:solidFill>
                  <a:schemeClr val="tx1">
                    <a:lumMod val="95000"/>
                    <a:lumOff val="5000"/>
                  </a:schemeClr>
                </a:solidFill>
              </a:rPr>
              <a:t>具有穿透性、保障隱私權 等多項特色 </a:t>
            </a:r>
          </a:p>
        </p:txBody>
      </p:sp>
      <p:sp>
        <p:nvSpPr>
          <p:cNvPr id="37" name="箭號: 有線條的向右箭號 36">
            <a:extLst>
              <a:ext uri="{FF2B5EF4-FFF2-40B4-BE49-F238E27FC236}">
                <a16:creationId xmlns:a16="http://schemas.microsoft.com/office/drawing/2014/main" id="{7D3D29EB-9641-24D8-373D-F4E4EBC9E741}"/>
              </a:ext>
            </a:extLst>
          </p:cNvPr>
          <p:cNvSpPr/>
          <p:nvPr/>
        </p:nvSpPr>
        <p:spPr>
          <a:xfrm>
            <a:off x="5205278" y="4972756"/>
            <a:ext cx="533400" cy="535595"/>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1437061"/>
      </p:ext>
    </p:extLst>
  </p:cSld>
  <p:clrMapOvr>
    <a:overrideClrMapping bg1="lt1" tx1="dk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g376894e6804_0_1449"/>
          <p:cNvSpPr txBox="1">
            <a:spLocks noGrp="1"/>
          </p:cNvSpPr>
          <p:nvPr>
            <p:ph type="title"/>
          </p:nvPr>
        </p:nvSpPr>
        <p:spPr>
          <a:xfrm>
            <a:off x="838200" y="614240"/>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zh-TW" altLang="en-US"/>
              <a:t>如何改進模型性能</a:t>
            </a:r>
            <a:endParaRPr/>
          </a:p>
        </p:txBody>
      </p:sp>
      <p:sp>
        <p:nvSpPr>
          <p:cNvPr id="1094" name="Google Shape;1094;g376894e6804_0_1449"/>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grpSp>
        <p:nvGrpSpPr>
          <p:cNvPr id="1095" name="Google Shape;1095;g376894e6804_0_1449"/>
          <p:cNvGrpSpPr/>
          <p:nvPr/>
        </p:nvGrpSpPr>
        <p:grpSpPr>
          <a:xfrm>
            <a:off x="6388565" y="2582133"/>
            <a:ext cx="1273724" cy="1297331"/>
            <a:chOff x="3736426" y="3643000"/>
            <a:chExt cx="1273724" cy="1297331"/>
          </a:xfrm>
        </p:grpSpPr>
        <p:grpSp>
          <p:nvGrpSpPr>
            <p:cNvPr id="1096" name="Google Shape;1096;g376894e6804_0_1449"/>
            <p:cNvGrpSpPr/>
            <p:nvPr/>
          </p:nvGrpSpPr>
          <p:grpSpPr>
            <a:xfrm>
              <a:off x="4095750" y="3643000"/>
              <a:ext cx="914400" cy="818388"/>
              <a:chOff x="5181600" y="3166726"/>
              <a:chExt cx="914400" cy="914400"/>
            </a:xfrm>
          </p:grpSpPr>
          <p:sp>
            <p:nvSpPr>
              <p:cNvPr id="1097" name="Google Shape;1097;g376894e6804_0_1449"/>
              <p:cNvSpPr/>
              <p:nvPr/>
            </p:nvSpPr>
            <p:spPr>
              <a:xfrm>
                <a:off x="5725783" y="3274528"/>
                <a:ext cx="165600" cy="166500"/>
              </a:xfrm>
              <a:prstGeom prst="triangle">
                <a:avLst>
                  <a:gd name="adj" fmla="val 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8" name="Google Shape;1098;g376894e6804_0_1449"/>
              <p:cNvSpPr/>
              <p:nvPr/>
            </p:nvSpPr>
            <p:spPr>
              <a:xfrm>
                <a:off x="5568619" y="3462648"/>
                <a:ext cx="333300" cy="5190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9" name="Google Shape;1099;g376894e6804_0_1449"/>
              <p:cNvSpPr/>
              <p:nvPr/>
            </p:nvSpPr>
            <p:spPr>
              <a:xfrm>
                <a:off x="5374615" y="3262623"/>
                <a:ext cx="333300" cy="7287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00" name="Google Shape;1100;g376894e6804_0_1449" descr="宣紙 外框"/>
              <p:cNvPicPr preferRelativeResize="0"/>
              <p:nvPr/>
            </p:nvPicPr>
            <p:blipFill rotWithShape="1">
              <a:blip r:embed="rId3">
                <a:alphaModFix/>
              </a:blip>
              <a:srcRect/>
              <a:stretch/>
            </p:blipFill>
            <p:spPr>
              <a:xfrm>
                <a:off x="5181600" y="3166726"/>
                <a:ext cx="914400" cy="914400"/>
              </a:xfrm>
              <a:prstGeom prst="rect">
                <a:avLst/>
              </a:prstGeom>
              <a:noFill/>
              <a:ln>
                <a:noFill/>
              </a:ln>
            </p:spPr>
          </p:pic>
        </p:grpSp>
        <p:grpSp>
          <p:nvGrpSpPr>
            <p:cNvPr id="1101" name="Google Shape;1101;g376894e6804_0_1449"/>
            <p:cNvGrpSpPr/>
            <p:nvPr/>
          </p:nvGrpSpPr>
          <p:grpSpPr>
            <a:xfrm>
              <a:off x="4023886" y="3738789"/>
              <a:ext cx="914400" cy="818388"/>
              <a:chOff x="5181600" y="3166726"/>
              <a:chExt cx="914400" cy="914400"/>
            </a:xfrm>
          </p:grpSpPr>
          <p:sp>
            <p:nvSpPr>
              <p:cNvPr id="1102" name="Google Shape;1102;g376894e6804_0_1449"/>
              <p:cNvSpPr/>
              <p:nvPr/>
            </p:nvSpPr>
            <p:spPr>
              <a:xfrm>
                <a:off x="5725783" y="3274528"/>
                <a:ext cx="165600" cy="166500"/>
              </a:xfrm>
              <a:prstGeom prst="triangle">
                <a:avLst>
                  <a:gd name="adj" fmla="val 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g376894e6804_0_1449"/>
              <p:cNvSpPr/>
              <p:nvPr/>
            </p:nvSpPr>
            <p:spPr>
              <a:xfrm>
                <a:off x="5568619" y="3462648"/>
                <a:ext cx="333300" cy="5190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g376894e6804_0_1449"/>
              <p:cNvSpPr/>
              <p:nvPr/>
            </p:nvSpPr>
            <p:spPr>
              <a:xfrm>
                <a:off x="5374615" y="3262623"/>
                <a:ext cx="333300" cy="7287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05" name="Google Shape;1105;g376894e6804_0_1449" descr="宣紙 外框"/>
              <p:cNvPicPr preferRelativeResize="0"/>
              <p:nvPr/>
            </p:nvPicPr>
            <p:blipFill rotWithShape="1">
              <a:blip r:embed="rId3">
                <a:alphaModFix/>
              </a:blip>
              <a:srcRect/>
              <a:stretch/>
            </p:blipFill>
            <p:spPr>
              <a:xfrm>
                <a:off x="5181600" y="3166726"/>
                <a:ext cx="914400" cy="914400"/>
              </a:xfrm>
              <a:prstGeom prst="rect">
                <a:avLst/>
              </a:prstGeom>
              <a:noFill/>
              <a:ln>
                <a:noFill/>
              </a:ln>
            </p:spPr>
          </p:pic>
        </p:grpSp>
        <p:grpSp>
          <p:nvGrpSpPr>
            <p:cNvPr id="1106" name="Google Shape;1106;g376894e6804_0_1449"/>
            <p:cNvGrpSpPr/>
            <p:nvPr/>
          </p:nvGrpSpPr>
          <p:grpSpPr>
            <a:xfrm>
              <a:off x="3952021" y="3834578"/>
              <a:ext cx="914400" cy="818388"/>
              <a:chOff x="5181600" y="3166726"/>
              <a:chExt cx="914400" cy="914400"/>
            </a:xfrm>
          </p:grpSpPr>
          <p:sp>
            <p:nvSpPr>
              <p:cNvPr id="1107" name="Google Shape;1107;g376894e6804_0_1449"/>
              <p:cNvSpPr/>
              <p:nvPr/>
            </p:nvSpPr>
            <p:spPr>
              <a:xfrm>
                <a:off x="5725783" y="3274528"/>
                <a:ext cx="165600" cy="166500"/>
              </a:xfrm>
              <a:prstGeom prst="triangle">
                <a:avLst>
                  <a:gd name="adj" fmla="val 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8" name="Google Shape;1108;g376894e6804_0_1449"/>
              <p:cNvSpPr/>
              <p:nvPr/>
            </p:nvSpPr>
            <p:spPr>
              <a:xfrm>
                <a:off x="5568619" y="3462648"/>
                <a:ext cx="333300" cy="5190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9" name="Google Shape;1109;g376894e6804_0_1449"/>
              <p:cNvSpPr/>
              <p:nvPr/>
            </p:nvSpPr>
            <p:spPr>
              <a:xfrm>
                <a:off x="5374615" y="3262623"/>
                <a:ext cx="333300" cy="7287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10" name="Google Shape;1110;g376894e6804_0_1449" descr="宣紙 外框"/>
              <p:cNvPicPr preferRelativeResize="0"/>
              <p:nvPr/>
            </p:nvPicPr>
            <p:blipFill rotWithShape="1">
              <a:blip r:embed="rId3">
                <a:alphaModFix/>
              </a:blip>
              <a:srcRect/>
              <a:stretch/>
            </p:blipFill>
            <p:spPr>
              <a:xfrm>
                <a:off x="5181600" y="3166726"/>
                <a:ext cx="914400" cy="914400"/>
              </a:xfrm>
              <a:prstGeom prst="rect">
                <a:avLst/>
              </a:prstGeom>
              <a:noFill/>
              <a:ln>
                <a:noFill/>
              </a:ln>
            </p:spPr>
          </p:pic>
        </p:grpSp>
        <p:grpSp>
          <p:nvGrpSpPr>
            <p:cNvPr id="1111" name="Google Shape;1111;g376894e6804_0_1449"/>
            <p:cNvGrpSpPr/>
            <p:nvPr/>
          </p:nvGrpSpPr>
          <p:grpSpPr>
            <a:xfrm>
              <a:off x="3880156" y="3930367"/>
              <a:ext cx="914400" cy="818388"/>
              <a:chOff x="5181600" y="3166726"/>
              <a:chExt cx="914400" cy="914400"/>
            </a:xfrm>
          </p:grpSpPr>
          <p:sp>
            <p:nvSpPr>
              <p:cNvPr id="1112" name="Google Shape;1112;g376894e6804_0_1449"/>
              <p:cNvSpPr/>
              <p:nvPr/>
            </p:nvSpPr>
            <p:spPr>
              <a:xfrm>
                <a:off x="5725783" y="3274528"/>
                <a:ext cx="165600" cy="166500"/>
              </a:xfrm>
              <a:prstGeom prst="triangle">
                <a:avLst>
                  <a:gd name="adj" fmla="val 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3" name="Google Shape;1113;g376894e6804_0_1449"/>
              <p:cNvSpPr/>
              <p:nvPr/>
            </p:nvSpPr>
            <p:spPr>
              <a:xfrm>
                <a:off x="5568619" y="3462648"/>
                <a:ext cx="333300" cy="5190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4" name="Google Shape;1114;g376894e6804_0_1449"/>
              <p:cNvSpPr/>
              <p:nvPr/>
            </p:nvSpPr>
            <p:spPr>
              <a:xfrm>
                <a:off x="5374615" y="3262623"/>
                <a:ext cx="333300" cy="7287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15" name="Google Shape;1115;g376894e6804_0_1449" descr="宣紙 外框"/>
              <p:cNvPicPr preferRelativeResize="0"/>
              <p:nvPr/>
            </p:nvPicPr>
            <p:blipFill rotWithShape="1">
              <a:blip r:embed="rId3">
                <a:alphaModFix/>
              </a:blip>
              <a:srcRect/>
              <a:stretch/>
            </p:blipFill>
            <p:spPr>
              <a:xfrm>
                <a:off x="5181600" y="3166726"/>
                <a:ext cx="914400" cy="914400"/>
              </a:xfrm>
              <a:prstGeom prst="rect">
                <a:avLst/>
              </a:prstGeom>
              <a:noFill/>
              <a:ln>
                <a:noFill/>
              </a:ln>
            </p:spPr>
          </p:pic>
        </p:grpSp>
        <p:grpSp>
          <p:nvGrpSpPr>
            <p:cNvPr id="1116" name="Google Shape;1116;g376894e6804_0_1449"/>
            <p:cNvGrpSpPr/>
            <p:nvPr/>
          </p:nvGrpSpPr>
          <p:grpSpPr>
            <a:xfrm>
              <a:off x="3808291" y="4026156"/>
              <a:ext cx="914400" cy="818388"/>
              <a:chOff x="5181600" y="3166726"/>
              <a:chExt cx="914400" cy="914400"/>
            </a:xfrm>
          </p:grpSpPr>
          <p:sp>
            <p:nvSpPr>
              <p:cNvPr id="1117" name="Google Shape;1117;g376894e6804_0_1449"/>
              <p:cNvSpPr/>
              <p:nvPr/>
            </p:nvSpPr>
            <p:spPr>
              <a:xfrm>
                <a:off x="5725783" y="3274528"/>
                <a:ext cx="165600" cy="166500"/>
              </a:xfrm>
              <a:prstGeom prst="triangle">
                <a:avLst>
                  <a:gd name="adj" fmla="val 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8" name="Google Shape;1118;g376894e6804_0_1449"/>
              <p:cNvSpPr/>
              <p:nvPr/>
            </p:nvSpPr>
            <p:spPr>
              <a:xfrm>
                <a:off x="5568619" y="3462648"/>
                <a:ext cx="333300" cy="5190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9" name="Google Shape;1119;g376894e6804_0_1449"/>
              <p:cNvSpPr/>
              <p:nvPr/>
            </p:nvSpPr>
            <p:spPr>
              <a:xfrm>
                <a:off x="5374615" y="3262623"/>
                <a:ext cx="333300" cy="7287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20" name="Google Shape;1120;g376894e6804_0_1449" descr="宣紙 外框"/>
              <p:cNvPicPr preferRelativeResize="0"/>
              <p:nvPr/>
            </p:nvPicPr>
            <p:blipFill rotWithShape="1">
              <a:blip r:embed="rId3">
                <a:alphaModFix/>
              </a:blip>
              <a:srcRect/>
              <a:stretch/>
            </p:blipFill>
            <p:spPr>
              <a:xfrm>
                <a:off x="5181600" y="3166726"/>
                <a:ext cx="914400" cy="914400"/>
              </a:xfrm>
              <a:prstGeom prst="rect">
                <a:avLst/>
              </a:prstGeom>
              <a:noFill/>
              <a:ln>
                <a:noFill/>
              </a:ln>
            </p:spPr>
          </p:pic>
        </p:grpSp>
        <p:grpSp>
          <p:nvGrpSpPr>
            <p:cNvPr id="1121" name="Google Shape;1121;g376894e6804_0_1449"/>
            <p:cNvGrpSpPr/>
            <p:nvPr/>
          </p:nvGrpSpPr>
          <p:grpSpPr>
            <a:xfrm>
              <a:off x="3736426" y="4121943"/>
              <a:ext cx="914400" cy="818388"/>
              <a:chOff x="5181600" y="3166726"/>
              <a:chExt cx="914400" cy="914400"/>
            </a:xfrm>
          </p:grpSpPr>
          <p:sp>
            <p:nvSpPr>
              <p:cNvPr id="1122" name="Google Shape;1122;g376894e6804_0_1449"/>
              <p:cNvSpPr/>
              <p:nvPr/>
            </p:nvSpPr>
            <p:spPr>
              <a:xfrm>
                <a:off x="5725783" y="3274528"/>
                <a:ext cx="165600" cy="166500"/>
              </a:xfrm>
              <a:prstGeom prst="triangle">
                <a:avLst>
                  <a:gd name="adj" fmla="val 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3" name="Google Shape;1123;g376894e6804_0_1449"/>
              <p:cNvSpPr/>
              <p:nvPr/>
            </p:nvSpPr>
            <p:spPr>
              <a:xfrm>
                <a:off x="5568619" y="3462648"/>
                <a:ext cx="333300" cy="5190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4" name="Google Shape;1124;g376894e6804_0_1449"/>
              <p:cNvSpPr/>
              <p:nvPr/>
            </p:nvSpPr>
            <p:spPr>
              <a:xfrm>
                <a:off x="5374615" y="3262623"/>
                <a:ext cx="333300" cy="7287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25" name="Google Shape;1125;g376894e6804_0_1449" descr="宣紙 外框"/>
              <p:cNvPicPr preferRelativeResize="0"/>
              <p:nvPr/>
            </p:nvPicPr>
            <p:blipFill rotWithShape="1">
              <a:blip r:embed="rId3">
                <a:alphaModFix/>
              </a:blip>
              <a:srcRect/>
              <a:stretch/>
            </p:blipFill>
            <p:spPr>
              <a:xfrm>
                <a:off x="5181600" y="3166726"/>
                <a:ext cx="914400" cy="914400"/>
              </a:xfrm>
              <a:prstGeom prst="rect">
                <a:avLst/>
              </a:prstGeom>
              <a:noFill/>
              <a:ln>
                <a:noFill/>
              </a:ln>
            </p:spPr>
          </p:pic>
        </p:grpSp>
      </p:grpSp>
      <p:sp>
        <p:nvSpPr>
          <p:cNvPr id="1126" name="Google Shape;1126;g376894e6804_0_1449"/>
          <p:cNvSpPr txBox="1"/>
          <p:nvPr/>
        </p:nvSpPr>
        <p:spPr>
          <a:xfrm>
            <a:off x="5950744" y="4221507"/>
            <a:ext cx="21225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altLang="en-US" sz="1800" b="1">
                <a:solidFill>
                  <a:schemeClr val="accent1"/>
                </a:solidFill>
                <a:latin typeface="Calibri"/>
                <a:ea typeface="Calibri"/>
                <a:cs typeface="Calibri"/>
                <a:sym typeface="Calibri"/>
              </a:rPr>
              <a:t>收集更多</a:t>
            </a:r>
            <a:endParaRPr lang="en-US" altLang="zh-TW" sz="1800" b="1">
              <a:solidFill>
                <a:schemeClr val="accent1"/>
              </a:solidFill>
              <a:latin typeface="Calibri"/>
              <a:ea typeface="Calibri"/>
              <a:cs typeface="Calibri"/>
              <a:sym typeface="Calibri"/>
            </a:endParaRPr>
          </a:p>
          <a:p>
            <a:pPr marL="0" marR="0" lvl="0" indent="0" algn="ctr" rtl="0">
              <a:spcBef>
                <a:spcPts val="0"/>
              </a:spcBef>
              <a:spcAft>
                <a:spcPts val="0"/>
              </a:spcAft>
              <a:buNone/>
            </a:pPr>
            <a:r>
              <a:rPr lang="zh-TW" altLang="en-US" sz="1800" b="1">
                <a:solidFill>
                  <a:schemeClr val="accent1"/>
                </a:solidFill>
                <a:latin typeface="Calibri"/>
                <a:ea typeface="Calibri"/>
                <a:cs typeface="Calibri"/>
                <a:sym typeface="Calibri"/>
              </a:rPr>
              <a:t>訓練資料</a:t>
            </a:r>
            <a:endParaRPr b="1">
              <a:latin typeface="Calibri"/>
              <a:ea typeface="Calibri"/>
              <a:cs typeface="Calibri"/>
              <a:sym typeface="Calibri"/>
            </a:endParaRPr>
          </a:p>
        </p:txBody>
      </p:sp>
      <p:sp>
        <p:nvSpPr>
          <p:cNvPr id="1127" name="Google Shape;1127;g376894e6804_0_1449"/>
          <p:cNvSpPr txBox="1"/>
          <p:nvPr/>
        </p:nvSpPr>
        <p:spPr>
          <a:xfrm>
            <a:off x="8352260" y="4221507"/>
            <a:ext cx="20271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altLang="en-US" sz="1800" b="1">
                <a:solidFill>
                  <a:schemeClr val="accent1"/>
                </a:solidFill>
                <a:latin typeface="Calibri"/>
                <a:ea typeface="Calibri"/>
                <a:cs typeface="Calibri"/>
                <a:sym typeface="Calibri"/>
              </a:rPr>
              <a:t>檢視與清理</a:t>
            </a:r>
            <a:endParaRPr lang="en-US" altLang="zh-TW" sz="1800" b="1">
              <a:solidFill>
                <a:schemeClr val="accent1"/>
              </a:solidFill>
              <a:latin typeface="Calibri"/>
              <a:ea typeface="Calibri"/>
              <a:cs typeface="Calibri"/>
              <a:sym typeface="Calibri"/>
            </a:endParaRPr>
          </a:p>
          <a:p>
            <a:pPr marL="0" marR="0" lvl="0" indent="0" algn="ctr" rtl="0">
              <a:spcBef>
                <a:spcPts val="0"/>
              </a:spcBef>
              <a:spcAft>
                <a:spcPts val="0"/>
              </a:spcAft>
              <a:buNone/>
            </a:pPr>
            <a:r>
              <a:rPr lang="zh-TW" altLang="en-US" sz="1800" b="1">
                <a:solidFill>
                  <a:schemeClr val="accent1"/>
                </a:solidFill>
                <a:latin typeface="Calibri"/>
                <a:ea typeface="Calibri"/>
                <a:cs typeface="Calibri"/>
                <a:sym typeface="Calibri"/>
              </a:rPr>
              <a:t>訓練資料</a:t>
            </a:r>
            <a:endParaRPr b="1">
              <a:latin typeface="Calibri"/>
              <a:ea typeface="Calibri"/>
              <a:cs typeface="Calibri"/>
              <a:sym typeface="Calibri"/>
            </a:endParaRPr>
          </a:p>
        </p:txBody>
      </p:sp>
      <p:grpSp>
        <p:nvGrpSpPr>
          <p:cNvPr id="1128" name="Google Shape;1128;g376894e6804_0_1449"/>
          <p:cNvGrpSpPr/>
          <p:nvPr/>
        </p:nvGrpSpPr>
        <p:grpSpPr>
          <a:xfrm>
            <a:off x="8951825" y="2960065"/>
            <a:ext cx="662026" cy="709099"/>
            <a:chOff x="8388350" y="3895276"/>
            <a:chExt cx="914400" cy="851770"/>
          </a:xfrm>
        </p:grpSpPr>
        <p:sp>
          <p:nvSpPr>
            <p:cNvPr id="1129" name="Google Shape;1129;g376894e6804_0_1449"/>
            <p:cNvSpPr/>
            <p:nvPr/>
          </p:nvSpPr>
          <p:spPr>
            <a:xfrm>
              <a:off x="8388350" y="4377746"/>
              <a:ext cx="914400" cy="369300"/>
            </a:xfrm>
            <a:prstGeom prst="can">
              <a:avLst>
                <a:gd name="adj" fmla="val 25000"/>
              </a:avLst>
            </a:prstGeom>
            <a:solidFill>
              <a:schemeClr val="lt1"/>
            </a:solidFill>
            <a:ln w="19050" cap="flat" cmpd="sng">
              <a:solidFill>
                <a:schemeClr val="accent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0" name="Google Shape;1130;g376894e6804_0_1449"/>
            <p:cNvSpPr/>
            <p:nvPr/>
          </p:nvSpPr>
          <p:spPr>
            <a:xfrm>
              <a:off x="8388350" y="4136511"/>
              <a:ext cx="914400" cy="369300"/>
            </a:xfrm>
            <a:prstGeom prst="can">
              <a:avLst>
                <a:gd name="adj" fmla="val 25000"/>
              </a:avLst>
            </a:prstGeom>
            <a:solidFill>
              <a:schemeClr val="lt1"/>
            </a:solidFill>
            <a:ln w="19050" cap="flat" cmpd="sng">
              <a:solidFill>
                <a:schemeClr val="accent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1" name="Google Shape;1131;g376894e6804_0_1449"/>
            <p:cNvSpPr/>
            <p:nvPr/>
          </p:nvSpPr>
          <p:spPr>
            <a:xfrm>
              <a:off x="8388350" y="3895276"/>
              <a:ext cx="914400" cy="369300"/>
            </a:xfrm>
            <a:prstGeom prst="can">
              <a:avLst>
                <a:gd name="adj" fmla="val 25000"/>
              </a:avLst>
            </a:prstGeom>
            <a:solidFill>
              <a:schemeClr val="lt1"/>
            </a:solidFill>
            <a:ln w="19050" cap="flat" cmpd="sng">
              <a:solidFill>
                <a:schemeClr val="accent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132" name="Google Shape;1132;g376894e6804_0_1449"/>
          <p:cNvGrpSpPr/>
          <p:nvPr/>
        </p:nvGrpSpPr>
        <p:grpSpPr>
          <a:xfrm>
            <a:off x="9222080" y="2653011"/>
            <a:ext cx="1010189" cy="1010189"/>
            <a:chOff x="6166825" y="4367307"/>
            <a:chExt cx="1010189" cy="1010189"/>
          </a:xfrm>
        </p:grpSpPr>
        <p:sp>
          <p:nvSpPr>
            <p:cNvPr id="1133" name="Google Shape;1133;g376894e6804_0_1449"/>
            <p:cNvSpPr/>
            <p:nvPr/>
          </p:nvSpPr>
          <p:spPr>
            <a:xfrm>
              <a:off x="6310555" y="4483324"/>
              <a:ext cx="542400" cy="558900"/>
            </a:xfrm>
            <a:prstGeom prst="ellipse">
              <a:avLst/>
            </a:prstGeom>
            <a:solidFill>
              <a:schemeClr val="lt1"/>
            </a:solidFill>
            <a:ln w="12700" cap="flat" cmpd="sng">
              <a:solidFill>
                <a:srgbClr val="2641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4" name="Google Shape;1134;g376894e6804_0_1449" descr="放大鏡 以實心填滿"/>
            <p:cNvPicPr preferRelativeResize="0"/>
            <p:nvPr/>
          </p:nvPicPr>
          <p:blipFill rotWithShape="1">
            <a:blip r:embed="rId4">
              <a:alphaModFix/>
            </a:blip>
            <a:srcRect/>
            <a:stretch/>
          </p:blipFill>
          <p:spPr>
            <a:xfrm>
              <a:off x="6166825" y="4367307"/>
              <a:ext cx="1010189" cy="1010189"/>
            </a:xfrm>
            <a:prstGeom prst="rect">
              <a:avLst/>
            </a:prstGeom>
            <a:noFill/>
            <a:ln>
              <a:noFill/>
            </a:ln>
            <a:effectLst>
              <a:outerShdw blurRad="50800" dist="38100" dir="13500000" algn="br" rotWithShape="0">
                <a:srgbClr val="000000">
                  <a:alpha val="40000"/>
                </a:srgbClr>
              </a:outerShdw>
            </a:effectLst>
          </p:spPr>
        </p:pic>
        <p:grpSp>
          <p:nvGrpSpPr>
            <p:cNvPr id="1135" name="Google Shape;1135;g376894e6804_0_1449"/>
            <p:cNvGrpSpPr/>
            <p:nvPr/>
          </p:nvGrpSpPr>
          <p:grpSpPr>
            <a:xfrm>
              <a:off x="6360154" y="4557353"/>
              <a:ext cx="449702" cy="402519"/>
              <a:chOff x="5181600" y="3166726"/>
              <a:chExt cx="914400" cy="914400"/>
            </a:xfrm>
          </p:grpSpPr>
          <p:sp>
            <p:nvSpPr>
              <p:cNvPr id="1136" name="Google Shape;1136;g376894e6804_0_1449"/>
              <p:cNvSpPr/>
              <p:nvPr/>
            </p:nvSpPr>
            <p:spPr>
              <a:xfrm>
                <a:off x="5725783" y="3274528"/>
                <a:ext cx="165600" cy="166500"/>
              </a:xfrm>
              <a:prstGeom prst="triangle">
                <a:avLst>
                  <a:gd name="adj" fmla="val 0"/>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7" name="Google Shape;1137;g376894e6804_0_1449"/>
              <p:cNvSpPr/>
              <p:nvPr/>
            </p:nvSpPr>
            <p:spPr>
              <a:xfrm>
                <a:off x="5568619" y="3462648"/>
                <a:ext cx="333300" cy="5190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8" name="Google Shape;1138;g376894e6804_0_1449"/>
              <p:cNvSpPr/>
              <p:nvPr/>
            </p:nvSpPr>
            <p:spPr>
              <a:xfrm>
                <a:off x="5374615" y="3262623"/>
                <a:ext cx="333300" cy="728700"/>
              </a:xfrm>
              <a:prstGeom prst="rect">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9" name="Google Shape;1139;g376894e6804_0_1449" descr="宣紙 外框"/>
              <p:cNvPicPr preferRelativeResize="0"/>
              <p:nvPr/>
            </p:nvPicPr>
            <p:blipFill rotWithShape="1">
              <a:blip r:embed="rId5">
                <a:alphaModFix/>
              </a:blip>
              <a:srcRect/>
              <a:stretch/>
            </p:blipFill>
            <p:spPr>
              <a:xfrm>
                <a:off x="5181600" y="3166726"/>
                <a:ext cx="914400" cy="914400"/>
              </a:xfrm>
              <a:prstGeom prst="rect">
                <a:avLst/>
              </a:prstGeom>
              <a:noFill/>
              <a:ln>
                <a:noFill/>
              </a:ln>
            </p:spPr>
          </p:pic>
        </p:grpSp>
      </p:grpSp>
      <p:grpSp>
        <p:nvGrpSpPr>
          <p:cNvPr id="1140" name="Google Shape;1140;g376894e6804_0_1449"/>
          <p:cNvGrpSpPr/>
          <p:nvPr/>
        </p:nvGrpSpPr>
        <p:grpSpPr>
          <a:xfrm>
            <a:off x="4225413" y="2727653"/>
            <a:ext cx="983487" cy="1158701"/>
            <a:chOff x="3869813" y="2994353"/>
            <a:chExt cx="983487" cy="1158701"/>
          </a:xfrm>
        </p:grpSpPr>
        <p:sp>
          <p:nvSpPr>
            <p:cNvPr id="1141" name="Google Shape;1141;g376894e6804_0_1449"/>
            <p:cNvSpPr/>
            <p:nvPr/>
          </p:nvSpPr>
          <p:spPr>
            <a:xfrm>
              <a:off x="3869813" y="2994353"/>
              <a:ext cx="342900" cy="342900"/>
            </a:xfrm>
            <a:prstGeom prst="ellipse">
              <a:avLst/>
            </a:prstGeom>
            <a:no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42" name="Google Shape;1142;g376894e6804_0_1449"/>
            <p:cNvCxnSpPr>
              <a:stCxn id="1141" idx="6"/>
              <a:endCxn id="1143" idx="2"/>
            </p:cNvCxnSpPr>
            <p:nvPr/>
          </p:nvCxnSpPr>
          <p:spPr>
            <a:xfrm>
              <a:off x="4212713" y="3165803"/>
              <a:ext cx="297600" cy="201300"/>
            </a:xfrm>
            <a:prstGeom prst="straightConnector1">
              <a:avLst/>
            </a:prstGeom>
            <a:noFill/>
            <a:ln w="19050" cap="flat" cmpd="sng">
              <a:solidFill>
                <a:schemeClr val="accent1"/>
              </a:solidFill>
              <a:prstDash val="solid"/>
              <a:miter lim="800000"/>
              <a:headEnd type="none" w="sm" len="sm"/>
              <a:tailEnd type="none" w="sm" len="sm"/>
            </a:ln>
          </p:spPr>
        </p:cxnSp>
        <p:cxnSp>
          <p:nvCxnSpPr>
            <p:cNvPr id="1144" name="Google Shape;1144;g376894e6804_0_1449"/>
            <p:cNvCxnSpPr>
              <a:stCxn id="1145" idx="6"/>
              <a:endCxn id="1143" idx="2"/>
            </p:cNvCxnSpPr>
            <p:nvPr/>
          </p:nvCxnSpPr>
          <p:spPr>
            <a:xfrm rot="10800000" flipH="1">
              <a:off x="4212713" y="3366953"/>
              <a:ext cx="297600" cy="205800"/>
            </a:xfrm>
            <a:prstGeom prst="straightConnector1">
              <a:avLst/>
            </a:prstGeom>
            <a:noFill/>
            <a:ln w="19050" cap="flat" cmpd="sng">
              <a:solidFill>
                <a:schemeClr val="accent1"/>
              </a:solidFill>
              <a:prstDash val="solid"/>
              <a:miter lim="800000"/>
              <a:headEnd type="none" w="sm" len="sm"/>
              <a:tailEnd type="none" w="sm" len="sm"/>
            </a:ln>
          </p:spPr>
        </p:cxnSp>
        <p:cxnSp>
          <p:nvCxnSpPr>
            <p:cNvPr id="1146" name="Google Shape;1146;g376894e6804_0_1449"/>
            <p:cNvCxnSpPr>
              <a:stCxn id="1147" idx="6"/>
              <a:endCxn id="1148" idx="2"/>
            </p:cNvCxnSpPr>
            <p:nvPr/>
          </p:nvCxnSpPr>
          <p:spPr>
            <a:xfrm rot="10800000" flipH="1">
              <a:off x="4216482" y="3759904"/>
              <a:ext cx="291000" cy="221700"/>
            </a:xfrm>
            <a:prstGeom prst="straightConnector1">
              <a:avLst/>
            </a:prstGeom>
            <a:noFill/>
            <a:ln w="19050" cap="flat" cmpd="sng">
              <a:solidFill>
                <a:schemeClr val="accent1"/>
              </a:solidFill>
              <a:prstDash val="solid"/>
              <a:miter lim="800000"/>
              <a:headEnd type="none" w="sm" len="sm"/>
              <a:tailEnd type="none" w="sm" len="sm"/>
            </a:ln>
          </p:spPr>
        </p:cxnSp>
        <p:cxnSp>
          <p:nvCxnSpPr>
            <p:cNvPr id="1149" name="Google Shape;1149;g376894e6804_0_1449"/>
            <p:cNvCxnSpPr>
              <a:stCxn id="1147" idx="6"/>
              <a:endCxn id="1143" idx="2"/>
            </p:cNvCxnSpPr>
            <p:nvPr/>
          </p:nvCxnSpPr>
          <p:spPr>
            <a:xfrm rot="10800000" flipH="1">
              <a:off x="4216482" y="3366904"/>
              <a:ext cx="294000" cy="614700"/>
            </a:xfrm>
            <a:prstGeom prst="straightConnector1">
              <a:avLst/>
            </a:prstGeom>
            <a:noFill/>
            <a:ln w="19050" cap="flat" cmpd="sng">
              <a:solidFill>
                <a:schemeClr val="accent1"/>
              </a:solidFill>
              <a:prstDash val="solid"/>
              <a:miter lim="800000"/>
              <a:headEnd type="none" w="sm" len="sm"/>
              <a:tailEnd type="none" w="sm" len="sm"/>
            </a:ln>
          </p:spPr>
        </p:cxnSp>
        <p:cxnSp>
          <p:nvCxnSpPr>
            <p:cNvPr id="1150" name="Google Shape;1150;g376894e6804_0_1449"/>
            <p:cNvCxnSpPr>
              <a:stCxn id="1145" idx="6"/>
              <a:endCxn id="1148" idx="2"/>
            </p:cNvCxnSpPr>
            <p:nvPr/>
          </p:nvCxnSpPr>
          <p:spPr>
            <a:xfrm>
              <a:off x="4212713" y="3572753"/>
              <a:ext cx="294900" cy="187200"/>
            </a:xfrm>
            <a:prstGeom prst="straightConnector1">
              <a:avLst/>
            </a:prstGeom>
            <a:noFill/>
            <a:ln w="19050" cap="flat" cmpd="sng">
              <a:solidFill>
                <a:schemeClr val="accent1"/>
              </a:solidFill>
              <a:prstDash val="solid"/>
              <a:miter lim="800000"/>
              <a:headEnd type="none" w="sm" len="sm"/>
              <a:tailEnd type="none" w="sm" len="sm"/>
            </a:ln>
          </p:spPr>
        </p:cxnSp>
        <p:cxnSp>
          <p:nvCxnSpPr>
            <p:cNvPr id="1151" name="Google Shape;1151;g376894e6804_0_1449"/>
            <p:cNvCxnSpPr>
              <a:stCxn id="1141" idx="6"/>
              <a:endCxn id="1148" idx="2"/>
            </p:cNvCxnSpPr>
            <p:nvPr/>
          </p:nvCxnSpPr>
          <p:spPr>
            <a:xfrm>
              <a:off x="4212713" y="3165803"/>
              <a:ext cx="294900" cy="594000"/>
            </a:xfrm>
            <a:prstGeom prst="straightConnector1">
              <a:avLst/>
            </a:prstGeom>
            <a:noFill/>
            <a:ln w="19050" cap="flat" cmpd="sng">
              <a:solidFill>
                <a:schemeClr val="accent1"/>
              </a:solidFill>
              <a:prstDash val="solid"/>
              <a:miter lim="800000"/>
              <a:headEnd type="none" w="sm" len="sm"/>
              <a:tailEnd type="none" w="sm" len="sm"/>
            </a:ln>
          </p:spPr>
        </p:cxnSp>
        <p:sp>
          <p:nvSpPr>
            <p:cNvPr id="1145" name="Google Shape;1145;g376894e6804_0_1449"/>
            <p:cNvSpPr/>
            <p:nvPr/>
          </p:nvSpPr>
          <p:spPr>
            <a:xfrm>
              <a:off x="3869813" y="3401303"/>
              <a:ext cx="342900" cy="342900"/>
            </a:xfrm>
            <a:prstGeom prst="ellipse">
              <a:avLst/>
            </a:prstGeom>
            <a:no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7" name="Google Shape;1147;g376894e6804_0_1449"/>
            <p:cNvSpPr/>
            <p:nvPr/>
          </p:nvSpPr>
          <p:spPr>
            <a:xfrm>
              <a:off x="3873582" y="3810154"/>
              <a:ext cx="342900" cy="342900"/>
            </a:xfrm>
            <a:prstGeom prst="ellipse">
              <a:avLst/>
            </a:prstGeom>
            <a:no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3" name="Google Shape;1143;g376894e6804_0_1449"/>
            <p:cNvSpPr/>
            <p:nvPr/>
          </p:nvSpPr>
          <p:spPr>
            <a:xfrm>
              <a:off x="4510400" y="3195602"/>
              <a:ext cx="342900" cy="342900"/>
            </a:xfrm>
            <a:prstGeom prst="ellipse">
              <a:avLst/>
            </a:prstGeom>
            <a:no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8" name="Google Shape;1148;g376894e6804_0_1449"/>
            <p:cNvSpPr/>
            <p:nvPr/>
          </p:nvSpPr>
          <p:spPr>
            <a:xfrm>
              <a:off x="4507528" y="3588460"/>
              <a:ext cx="342900" cy="342900"/>
            </a:xfrm>
            <a:prstGeom prst="ellipse">
              <a:avLst/>
            </a:prstGeom>
            <a:no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52" name="Google Shape;1152;g376894e6804_0_1449"/>
          <p:cNvSpPr txBox="1"/>
          <p:nvPr/>
        </p:nvSpPr>
        <p:spPr>
          <a:xfrm>
            <a:off x="3784563" y="4223795"/>
            <a:ext cx="1862400"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altLang="en-US" sz="1800" b="1">
                <a:solidFill>
                  <a:schemeClr val="accent1"/>
                </a:solidFill>
                <a:latin typeface="Calibri"/>
                <a:ea typeface="Calibri"/>
                <a:cs typeface="Calibri"/>
                <a:sym typeface="Calibri"/>
              </a:rPr>
              <a:t>調整模型架構</a:t>
            </a:r>
            <a:endParaRPr b="1">
              <a:latin typeface="Calibri"/>
              <a:ea typeface="Calibri"/>
              <a:cs typeface="Calibri"/>
              <a:sym typeface="Calibri"/>
            </a:endParaRPr>
          </a:p>
        </p:txBody>
      </p:sp>
      <p:sp>
        <p:nvSpPr>
          <p:cNvPr id="1153" name="Google Shape;1153;g376894e6804_0_1449"/>
          <p:cNvSpPr txBox="1"/>
          <p:nvPr/>
        </p:nvSpPr>
        <p:spPr>
          <a:xfrm>
            <a:off x="1868183" y="4223795"/>
            <a:ext cx="16020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altLang="en-US" sz="1800" b="1">
                <a:solidFill>
                  <a:schemeClr val="accent1"/>
                </a:solidFill>
                <a:latin typeface="Calibri"/>
                <a:ea typeface="Calibri"/>
                <a:cs typeface="Calibri"/>
                <a:sym typeface="Calibri"/>
              </a:rPr>
              <a:t>重新思考</a:t>
            </a:r>
            <a:endParaRPr lang="en-US" altLang="zh-TW" sz="1800" b="1">
              <a:solidFill>
                <a:schemeClr val="accent1"/>
              </a:solidFill>
              <a:latin typeface="Calibri"/>
              <a:ea typeface="Calibri"/>
              <a:cs typeface="Calibri"/>
              <a:sym typeface="Calibri"/>
            </a:endParaRPr>
          </a:p>
          <a:p>
            <a:pPr marL="0" marR="0" lvl="0" indent="0" algn="ctr" rtl="0">
              <a:spcBef>
                <a:spcPts val="0"/>
              </a:spcBef>
              <a:spcAft>
                <a:spcPts val="0"/>
              </a:spcAft>
              <a:buNone/>
            </a:pPr>
            <a:r>
              <a:rPr lang="zh-TW" altLang="en-US" sz="1800" b="1">
                <a:solidFill>
                  <a:schemeClr val="accent1"/>
                </a:solidFill>
                <a:latin typeface="Calibri"/>
                <a:ea typeface="Calibri"/>
                <a:cs typeface="Calibri"/>
                <a:sym typeface="Calibri"/>
              </a:rPr>
              <a:t>損失函數</a:t>
            </a:r>
            <a:endParaRPr b="1">
              <a:latin typeface="Calibri"/>
              <a:ea typeface="Calibri"/>
              <a:cs typeface="Calibri"/>
              <a:sym typeface="Calibri"/>
            </a:endParaRPr>
          </a:p>
        </p:txBody>
      </p:sp>
      <p:grpSp>
        <p:nvGrpSpPr>
          <p:cNvPr id="1154" name="Google Shape;1154;g376894e6804_0_1449"/>
          <p:cNvGrpSpPr/>
          <p:nvPr/>
        </p:nvGrpSpPr>
        <p:grpSpPr>
          <a:xfrm>
            <a:off x="2288183" y="2893429"/>
            <a:ext cx="762000" cy="762000"/>
            <a:chOff x="1963483" y="3723702"/>
            <a:chExt cx="762000" cy="762000"/>
          </a:xfrm>
        </p:grpSpPr>
        <p:sp>
          <p:nvSpPr>
            <p:cNvPr id="1155" name="Google Shape;1155;g376894e6804_0_1449"/>
            <p:cNvSpPr/>
            <p:nvPr/>
          </p:nvSpPr>
          <p:spPr>
            <a:xfrm>
              <a:off x="1963483" y="3723702"/>
              <a:ext cx="762000" cy="762000"/>
            </a:xfrm>
            <a:prstGeom prst="rect">
              <a:avLst/>
            </a:prstGeom>
            <a:noFill/>
            <a:ln w="19050" cap="flat" cmpd="sng">
              <a:solidFill>
                <a:schemeClr val="accent1"/>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56" name="Google Shape;1156;g376894e6804_0_1449"/>
            <p:cNvCxnSpPr/>
            <p:nvPr/>
          </p:nvCxnSpPr>
          <p:spPr>
            <a:xfrm rot="5400000">
              <a:off x="2086501" y="3870798"/>
              <a:ext cx="524400" cy="481500"/>
            </a:xfrm>
            <a:prstGeom prst="curvedConnector3">
              <a:avLst>
                <a:gd name="adj1" fmla="val 208308"/>
              </a:avLst>
            </a:prstGeom>
            <a:noFill/>
            <a:ln w="19050" cap="flat" cmpd="sng">
              <a:solidFill>
                <a:schemeClr val="accent1"/>
              </a:solidFill>
              <a:prstDash val="solid"/>
              <a:miter lim="800000"/>
              <a:headEnd type="none" w="sm" len="sm"/>
              <a:tailEnd type="none" w="sm" len="sm"/>
            </a:ln>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376894e6804_0_1241"/>
          <p:cNvSpPr txBox="1">
            <a:spLocks noGrp="1"/>
          </p:cNvSpPr>
          <p:nvPr>
            <p:ph type="ctrTitle"/>
          </p:nvPr>
        </p:nvSpPr>
        <p:spPr>
          <a:xfrm>
            <a:off x="3660953" y="2095500"/>
            <a:ext cx="8303524" cy="2667000"/>
          </a:xfrm>
          <a:prstGeom prst="rect">
            <a:avLst/>
          </a:prstGeom>
          <a:noFill/>
          <a:ln>
            <a:noFill/>
          </a:ln>
        </p:spPr>
        <p:txBody>
          <a:bodyPr spcFirstLastPara="1" wrap="square" lIns="91425" tIns="45700" rIns="91425" bIns="45700" anchor="ctr" anchorCtr="0">
            <a:normAutofit/>
          </a:bodyPr>
          <a:lstStyle/>
          <a:p>
            <a:pPr marL="0" lvl="0" indent="0" algn="l" rtl="0">
              <a:lnSpc>
                <a:spcPct val="200000"/>
              </a:lnSpc>
              <a:spcBef>
                <a:spcPts val="1000"/>
              </a:spcBef>
              <a:spcAft>
                <a:spcPts val="0"/>
              </a:spcAft>
              <a:buClr>
                <a:schemeClr val="dk1"/>
              </a:buClr>
              <a:buSzPts val="2400"/>
              <a:buNone/>
            </a:pPr>
            <a:r>
              <a:rPr lang="zh-TW" altLang="en-US"/>
              <a:t>五、程式、資料資源與實作</a:t>
            </a:r>
          </a:p>
        </p:txBody>
      </p:sp>
    </p:spTree>
    <p:extLst>
      <p:ext uri="{BB962C8B-B14F-4D97-AF65-F5344CB8AC3E}">
        <p14:creationId xmlns:p14="http://schemas.microsoft.com/office/powerpoint/2010/main" val="40387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g376894e6804_1_34"/>
          <p:cNvPicPr preferRelativeResize="0"/>
          <p:nvPr/>
        </p:nvPicPr>
        <p:blipFill>
          <a:blip r:embed="rId3">
            <a:alphaModFix/>
          </a:blip>
          <a:stretch>
            <a:fillRect/>
          </a:stretch>
        </p:blipFill>
        <p:spPr>
          <a:xfrm>
            <a:off x="838200" y="2016775"/>
            <a:ext cx="5877084" cy="2243225"/>
          </a:xfrm>
          <a:prstGeom prst="rect">
            <a:avLst/>
          </a:prstGeom>
          <a:noFill/>
          <a:ln>
            <a:noFill/>
          </a:ln>
        </p:spPr>
      </p:pic>
      <p:sp>
        <p:nvSpPr>
          <p:cNvPr id="586" name="Google Shape;586;g376894e6804_1_34"/>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下載 K60168A_Dongle相關套件</a:t>
            </a:r>
            <a:endParaRPr/>
          </a:p>
        </p:txBody>
      </p:sp>
      <p:sp>
        <p:nvSpPr>
          <p:cNvPr id="587" name="Google Shape;587;g376894e6804_1_34"/>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588" name="Google Shape;588;g376894e6804_1_34"/>
          <p:cNvSpPr/>
          <p:nvPr/>
        </p:nvSpPr>
        <p:spPr>
          <a:xfrm>
            <a:off x="1217925" y="2929888"/>
            <a:ext cx="2479200" cy="4170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376894e6804_1_45"/>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K60168_Dongle 解壓縮</a:t>
            </a:r>
            <a:endParaRPr/>
          </a:p>
        </p:txBody>
      </p:sp>
      <p:sp>
        <p:nvSpPr>
          <p:cNvPr id="595" name="Google Shape;595;g376894e6804_1_45"/>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596" name="Google Shape;596;g376894e6804_1_45"/>
          <p:cNvPicPr preferRelativeResize="0"/>
          <p:nvPr/>
        </p:nvPicPr>
        <p:blipFill>
          <a:blip r:embed="rId3">
            <a:alphaModFix/>
          </a:blip>
          <a:stretch>
            <a:fillRect/>
          </a:stretch>
        </p:blipFill>
        <p:spPr>
          <a:xfrm>
            <a:off x="5516125" y="2473450"/>
            <a:ext cx="4655658" cy="3276600"/>
          </a:xfrm>
          <a:prstGeom prst="rect">
            <a:avLst/>
          </a:prstGeom>
          <a:noFill/>
          <a:ln>
            <a:noFill/>
          </a:ln>
        </p:spPr>
      </p:pic>
      <p:sp>
        <p:nvSpPr>
          <p:cNvPr id="597" name="Google Shape;597;g376894e6804_1_45"/>
          <p:cNvSpPr txBox="1"/>
          <p:nvPr/>
        </p:nvSpPr>
        <p:spPr>
          <a:xfrm>
            <a:off x="1141525" y="1306225"/>
            <a:ext cx="10863900" cy="1354500"/>
          </a:xfrm>
          <a:prstGeom prst="rect">
            <a:avLst/>
          </a:prstGeom>
          <a:noFill/>
          <a:ln>
            <a:noFill/>
          </a:ln>
        </p:spPr>
        <p:txBody>
          <a:bodyPr spcFirstLastPara="1" wrap="square" lIns="91425" tIns="91425" rIns="91425" bIns="91425" anchor="t" anchorCtr="0">
            <a:spAutoFit/>
          </a:bodyPr>
          <a:lstStyle/>
          <a:p>
            <a:pPr marL="228600" lvl="0" indent="-228600" algn="l" rtl="0">
              <a:lnSpc>
                <a:spcPct val="100000"/>
              </a:lnSpc>
              <a:spcBef>
                <a:spcPts val="0"/>
              </a:spcBef>
              <a:spcAft>
                <a:spcPts val="0"/>
              </a:spcAft>
              <a:buClr>
                <a:schemeClr val="dk1"/>
              </a:buClr>
              <a:buSzPts val="2800"/>
              <a:buFont typeface="Calibri"/>
              <a:buChar char="•"/>
            </a:pPr>
            <a:r>
              <a:rPr lang="en-US" sz="2400">
                <a:solidFill>
                  <a:schemeClr val="dk1"/>
                </a:solidFill>
                <a:latin typeface="Calibri"/>
                <a:ea typeface="Calibri"/>
                <a:cs typeface="Calibri"/>
                <a:sym typeface="Calibri"/>
              </a:rPr>
              <a:t>為避免解壓縮不完整，請勿使用win11內建的解壓縮功能，請使用其他解壓縮軟體，這裡示範使用其他軟體解壓縮程式，避免壓縮不完整程式出現閃退。</a:t>
            </a:r>
            <a:endParaRPr sz="2400">
              <a:solidFill>
                <a:schemeClr val="dk1"/>
              </a:solidFill>
              <a:latin typeface="Calibri"/>
              <a:ea typeface="Calibri"/>
              <a:cs typeface="Calibri"/>
              <a:sym typeface="Calibri"/>
            </a:endParaRPr>
          </a:p>
          <a:p>
            <a:pPr marL="228600" lvl="0" indent="0" algn="l" rtl="0">
              <a:lnSpc>
                <a:spcPct val="100000"/>
              </a:lnSpc>
              <a:spcBef>
                <a:spcPts val="0"/>
              </a:spcBef>
              <a:spcAft>
                <a:spcPts val="0"/>
              </a:spcAft>
              <a:buNone/>
            </a:pPr>
            <a:r>
              <a:rPr lang="en-US" sz="2400">
                <a:solidFill>
                  <a:schemeClr val="dk1"/>
                </a:solidFill>
                <a:latin typeface="Calibri"/>
                <a:ea typeface="Calibri"/>
                <a:cs typeface="Calibri"/>
                <a:sym typeface="Calibri"/>
              </a:rPr>
              <a:t>推薦解壓縮工具 7-zip</a:t>
            </a:r>
            <a:endParaRPr sz="24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376894e6804_0_700"/>
          <p:cNvSpPr txBox="1">
            <a:spLocks noGrp="1"/>
          </p:cNvSpPr>
          <p:nvPr>
            <p:ph type="title"/>
          </p:nvPr>
        </p:nvSpPr>
        <p:spPr>
          <a:xfrm>
            <a:off x="838200" y="10265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DFKai-SB"/>
              <a:buNone/>
            </a:pPr>
            <a:r>
              <a:rPr lang="en-US"/>
              <a:t>K60168A_Dongle</a:t>
            </a:r>
            <a:endParaRPr/>
          </a:p>
        </p:txBody>
      </p:sp>
      <p:sp>
        <p:nvSpPr>
          <p:cNvPr id="603" name="Google Shape;603;g376894e6804_0_700"/>
          <p:cNvSpPr txBox="1">
            <a:spLocks noGrp="1"/>
          </p:cNvSpPr>
          <p:nvPr>
            <p:ph type="body" idx="1"/>
          </p:nvPr>
        </p:nvSpPr>
        <p:spPr>
          <a:xfrm>
            <a:off x="838200" y="1863171"/>
            <a:ext cx="74907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Font typeface="Calibri"/>
              <a:buChar char="•"/>
            </a:pPr>
            <a:r>
              <a:rPr lang="en-US" err="1"/>
              <a:t>分別的用途為</a:t>
            </a:r>
            <a:r>
              <a:rPr lang="en-US"/>
              <a:t>:</a:t>
            </a:r>
            <a:endParaRPr/>
          </a:p>
          <a:p>
            <a:pPr marL="228600" lvl="0" indent="-228600" algn="l" rtl="0">
              <a:lnSpc>
                <a:spcPct val="90000"/>
              </a:lnSpc>
              <a:spcBef>
                <a:spcPts val="1000"/>
              </a:spcBef>
              <a:spcAft>
                <a:spcPts val="0"/>
              </a:spcAft>
              <a:buClr>
                <a:schemeClr val="dk1"/>
              </a:buClr>
              <a:buSzPts val="2800"/>
              <a:buFont typeface="Calibri"/>
              <a:buChar char="•"/>
            </a:pPr>
            <a:r>
              <a:rPr lang="en-US" err="1"/>
              <a:t>KSOC_Tool</a:t>
            </a:r>
            <a:r>
              <a:rPr lang="en-US"/>
              <a:t> </a:t>
            </a:r>
            <a:r>
              <a:rPr lang="en-US" err="1"/>
              <a:t>收集資料的工具</a:t>
            </a:r>
            <a:endParaRPr/>
          </a:p>
          <a:p>
            <a:pPr marL="228600" lvl="0" indent="-228600" algn="l" rtl="0">
              <a:lnSpc>
                <a:spcPct val="90000"/>
              </a:lnSpc>
              <a:spcBef>
                <a:spcPts val="1000"/>
              </a:spcBef>
              <a:spcAft>
                <a:spcPts val="0"/>
              </a:spcAft>
              <a:buClr>
                <a:schemeClr val="dk1"/>
              </a:buClr>
              <a:buSzPts val="2800"/>
              <a:buFont typeface="Calibri"/>
              <a:buChar char="•"/>
            </a:pPr>
            <a:r>
              <a:rPr lang="en-US" err="1"/>
              <a:t>RDI_generation</a:t>
            </a:r>
            <a:r>
              <a:rPr lang="en-US"/>
              <a:t> </a:t>
            </a:r>
            <a:r>
              <a:rPr lang="en-US" err="1"/>
              <a:t>將原始資料轉換的範例程式</a:t>
            </a:r>
            <a:endParaRPr/>
          </a:p>
          <a:p>
            <a:pPr marL="228600" lvl="0" indent="-228600" algn="l" rtl="0">
              <a:lnSpc>
                <a:spcPct val="90000"/>
              </a:lnSpc>
              <a:spcBef>
                <a:spcPts val="1000"/>
              </a:spcBef>
              <a:spcAft>
                <a:spcPts val="0"/>
              </a:spcAft>
              <a:buClr>
                <a:schemeClr val="dk1"/>
              </a:buClr>
              <a:buSzPts val="2800"/>
              <a:buFont typeface="Calibri"/>
              <a:buChar char="•"/>
            </a:pPr>
            <a:r>
              <a:rPr lang="en-US" err="1"/>
              <a:t>Sample_Code</a:t>
            </a:r>
            <a:r>
              <a:rPr lang="en-US"/>
              <a:t> </a:t>
            </a:r>
            <a:r>
              <a:rPr lang="en-US" err="1"/>
              <a:t>可以即時拿取資料以及簡單的範例程式</a:t>
            </a:r>
            <a:endParaRPr/>
          </a:p>
        </p:txBody>
      </p:sp>
      <p:sp>
        <p:nvSpPr>
          <p:cNvPr id="604" name="Google Shape;604;g376894e6804_0_700"/>
          <p:cNvSpPr txBox="1"/>
          <p:nvPr/>
        </p:nvSpPr>
        <p:spPr>
          <a:xfrm>
            <a:off x="838200" y="1428220"/>
            <a:ext cx="10870200" cy="10830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解壓縮後打開K60168A_Dongle資料夾，裡面的內容如右圖。</a:t>
            </a:r>
            <a:endParaRPr sz="2800">
              <a:solidFill>
                <a:schemeClr val="dk1"/>
              </a:solidFill>
              <a:latin typeface="Calibri"/>
              <a:ea typeface="Calibri"/>
              <a:cs typeface="Calibri"/>
              <a:sym typeface="Calibri"/>
            </a:endParaRPr>
          </a:p>
        </p:txBody>
      </p:sp>
      <p:pic>
        <p:nvPicPr>
          <p:cNvPr id="605" name="Google Shape;605;g376894e6804_0_700"/>
          <p:cNvPicPr preferRelativeResize="0"/>
          <p:nvPr/>
        </p:nvPicPr>
        <p:blipFill>
          <a:blip r:embed="rId3">
            <a:alphaModFix/>
          </a:blip>
          <a:stretch>
            <a:fillRect/>
          </a:stretch>
        </p:blipFill>
        <p:spPr>
          <a:xfrm>
            <a:off x="8864775" y="2743902"/>
            <a:ext cx="2376550" cy="1745475"/>
          </a:xfrm>
          <a:prstGeom prst="rect">
            <a:avLst/>
          </a:prstGeom>
          <a:noFill/>
          <a:ln>
            <a:noFill/>
          </a:ln>
        </p:spPr>
      </p:pic>
      <p:sp>
        <p:nvSpPr>
          <p:cNvPr id="606" name="Google Shape;606;g376894e6804_0_700"/>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156F3-1986-1A1C-CF5C-6205D1218FE0}"/>
            </a:ext>
          </a:extLst>
        </p:cNvPr>
        <p:cNvGrpSpPr/>
        <p:nvPr/>
      </p:nvGrpSpPr>
      <p:grpSpPr>
        <a:xfrm>
          <a:off x="0" y="0"/>
          <a:ext cx="0" cy="0"/>
          <a:chOff x="0" y="0"/>
          <a:chExt cx="0" cy="0"/>
        </a:xfrm>
      </p:grpSpPr>
      <p:sp>
        <p:nvSpPr>
          <p:cNvPr id="3" name="標題 2">
            <a:extLst>
              <a:ext uri="{FF2B5EF4-FFF2-40B4-BE49-F238E27FC236}">
                <a16:creationId xmlns:a16="http://schemas.microsoft.com/office/drawing/2014/main" id="{C43AE934-E4BA-17F6-E9FD-279D51157889}"/>
              </a:ext>
            </a:extLst>
          </p:cNvPr>
          <p:cNvSpPr>
            <a:spLocks noGrp="1"/>
          </p:cNvSpPr>
          <p:nvPr>
            <p:ph type="ctrTitle"/>
          </p:nvPr>
        </p:nvSpPr>
        <p:spPr>
          <a:xfrm>
            <a:off x="3946349" y="1694484"/>
            <a:ext cx="7269408" cy="2514874"/>
          </a:xfrm>
        </p:spPr>
        <p:txBody>
          <a:bodyPr>
            <a:normAutofit/>
          </a:bodyPr>
          <a:lstStyle/>
          <a:p>
            <a:pPr algn="ctr"/>
            <a:r>
              <a:rPr lang="zh-TW" altLang="en-US" dirty="0"/>
              <a:t>雷達資料收集</a:t>
            </a:r>
          </a:p>
        </p:txBody>
      </p:sp>
    </p:spTree>
    <p:extLst>
      <p:ext uri="{BB962C8B-B14F-4D97-AF65-F5344CB8AC3E}">
        <p14:creationId xmlns:p14="http://schemas.microsoft.com/office/powerpoint/2010/main" val="196684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376894e6804_1_18"/>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KSOC Tool</a:t>
            </a:r>
            <a:endParaRPr/>
          </a:p>
        </p:txBody>
      </p:sp>
      <p:sp>
        <p:nvSpPr>
          <p:cNvPr id="613" name="Google Shape;613;g376894e6804_1_18"/>
          <p:cNvSpPr txBox="1">
            <a:spLocks noGrp="1"/>
          </p:cNvSpPr>
          <p:nvPr>
            <p:ph type="body" idx="1"/>
          </p:nvPr>
        </p:nvSpPr>
        <p:spPr>
          <a:xfrm>
            <a:off x="838200" y="1407886"/>
            <a:ext cx="10515600" cy="47811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2400"/>
              <a:buNone/>
            </a:pPr>
            <a:r>
              <a:rPr lang="zh-TW" altLang="en-US" sz="2000"/>
              <a:t>什麼是</a:t>
            </a:r>
            <a:r>
              <a:rPr lang="en-US" altLang="zh-TW" sz="2000"/>
              <a:t>KSOC Tool? </a:t>
            </a:r>
            <a:r>
              <a:rPr lang="zh-TW" altLang="en-US" sz="2000" b="1"/>
              <a:t>一個專門給</a:t>
            </a:r>
            <a:r>
              <a:rPr lang="en-US" altLang="zh-TW" sz="2000" b="1"/>
              <a:t>K60168A_Dongle</a:t>
            </a:r>
            <a:r>
              <a:rPr lang="zh-TW" altLang="en-US" sz="2000" b="1"/>
              <a:t>收集雷達資料的工具</a:t>
            </a:r>
            <a:endParaRPr lang="en-US" altLang="zh-TW" sz="2000" b="1"/>
          </a:p>
          <a:p>
            <a:pPr marL="0" lvl="0" indent="0" algn="l" rtl="0">
              <a:lnSpc>
                <a:spcPct val="125000"/>
              </a:lnSpc>
              <a:spcBef>
                <a:spcPts val="0"/>
              </a:spcBef>
              <a:spcAft>
                <a:spcPts val="0"/>
              </a:spcAft>
              <a:buClr>
                <a:schemeClr val="dk1"/>
              </a:buClr>
              <a:buSzPts val="2400"/>
              <a:buNone/>
            </a:pPr>
            <a:endParaRPr lang="en-US" sz="2000"/>
          </a:p>
          <a:p>
            <a:pPr marL="0" lvl="0" indent="0" algn="l" rtl="0">
              <a:lnSpc>
                <a:spcPct val="125000"/>
              </a:lnSpc>
              <a:spcBef>
                <a:spcPts val="0"/>
              </a:spcBef>
              <a:spcAft>
                <a:spcPts val="0"/>
              </a:spcAft>
              <a:buClr>
                <a:schemeClr val="dk1"/>
              </a:buClr>
              <a:buSzPts val="2400"/>
              <a:buNone/>
            </a:pPr>
            <a:r>
              <a:rPr lang="en-US" sz="2000"/>
              <a:t>KSOC Tool </a:t>
            </a:r>
            <a:r>
              <a:rPr lang="en-US" sz="2000" err="1"/>
              <a:t>分成</a:t>
            </a:r>
            <a:r>
              <a:rPr lang="en-US" sz="2000" b="1" err="1"/>
              <a:t>兩種</a:t>
            </a:r>
            <a:r>
              <a:rPr lang="en-US" sz="2000" err="1"/>
              <a:t>版本</a:t>
            </a:r>
            <a:endParaRPr sz="2000"/>
          </a:p>
          <a:p>
            <a:pPr marL="0" lvl="0" indent="0" algn="l" rtl="0">
              <a:lnSpc>
                <a:spcPct val="125000"/>
              </a:lnSpc>
              <a:spcBef>
                <a:spcPts val="1000"/>
              </a:spcBef>
              <a:spcAft>
                <a:spcPts val="0"/>
              </a:spcAft>
              <a:buClr>
                <a:schemeClr val="dk1"/>
              </a:buClr>
              <a:buSzPts val="2400"/>
              <a:buNone/>
            </a:pPr>
            <a:r>
              <a:rPr lang="en-US" sz="2000"/>
              <a:t>1. K60168A_Dongle\</a:t>
            </a:r>
            <a:r>
              <a:rPr lang="en-US" sz="2000" err="1"/>
              <a:t>KSOC_Tool</a:t>
            </a:r>
            <a:r>
              <a:rPr lang="en-US" sz="2000"/>
              <a:t>\</a:t>
            </a:r>
            <a:r>
              <a:rPr lang="en-US" sz="2000" err="1"/>
              <a:t>Collect_RDI</a:t>
            </a:r>
            <a:r>
              <a:rPr lang="en-US" sz="2000"/>
              <a:t>\ Collect_RDI.exe</a:t>
            </a:r>
            <a:endParaRPr sz="2000"/>
          </a:p>
          <a:p>
            <a:pPr marL="0" lvl="0" indent="0" algn="l" rtl="0">
              <a:lnSpc>
                <a:spcPct val="125000"/>
              </a:lnSpc>
              <a:spcBef>
                <a:spcPts val="1000"/>
              </a:spcBef>
              <a:spcAft>
                <a:spcPts val="0"/>
              </a:spcAft>
              <a:buClr>
                <a:schemeClr val="dk1"/>
              </a:buClr>
              <a:buSzPts val="2400"/>
              <a:buNone/>
            </a:pPr>
            <a:r>
              <a:rPr lang="en-US" sz="2000" err="1"/>
              <a:t>產出的</a:t>
            </a:r>
            <a:r>
              <a:rPr lang="en-US" sz="2000"/>
              <a:t> .h5 file </a:t>
            </a:r>
            <a:r>
              <a:rPr lang="en-US" sz="2000" err="1"/>
              <a:t>中為</a:t>
            </a:r>
            <a:r>
              <a:rPr lang="en-US" sz="2000"/>
              <a:t> RDI map &amp; PHD map</a:t>
            </a:r>
            <a:endParaRPr sz="2000"/>
          </a:p>
          <a:p>
            <a:pPr marL="0" lvl="0" indent="0" algn="l" rtl="0">
              <a:lnSpc>
                <a:spcPct val="125000"/>
              </a:lnSpc>
              <a:spcBef>
                <a:spcPts val="1000"/>
              </a:spcBef>
              <a:spcAft>
                <a:spcPts val="0"/>
              </a:spcAft>
              <a:buClr>
                <a:schemeClr val="dk1"/>
              </a:buClr>
              <a:buSzPts val="2400"/>
              <a:buNone/>
            </a:pPr>
            <a:r>
              <a:rPr lang="en-US" sz="2000"/>
              <a:t>2. K60168A_Dongle\</a:t>
            </a:r>
            <a:r>
              <a:rPr lang="en-US" sz="2000" err="1"/>
              <a:t>KSOC_Tool</a:t>
            </a:r>
            <a:r>
              <a:rPr lang="en-US" sz="2000"/>
              <a:t>\</a:t>
            </a:r>
            <a:r>
              <a:rPr lang="en-US" sz="2000" err="1"/>
              <a:t>Collect_RawData</a:t>
            </a:r>
            <a:r>
              <a:rPr lang="en-US" sz="2000"/>
              <a:t>\Collect_RawData.exe</a:t>
            </a:r>
            <a:endParaRPr sz="2000"/>
          </a:p>
          <a:p>
            <a:pPr marL="0" lvl="0" indent="0" algn="l" rtl="0">
              <a:lnSpc>
                <a:spcPct val="125000"/>
              </a:lnSpc>
              <a:spcBef>
                <a:spcPts val="1000"/>
              </a:spcBef>
              <a:spcAft>
                <a:spcPts val="0"/>
              </a:spcAft>
              <a:buClr>
                <a:schemeClr val="dk1"/>
              </a:buClr>
              <a:buSzPts val="2400"/>
              <a:buNone/>
            </a:pPr>
            <a:r>
              <a:rPr lang="en-US" sz="2000" err="1"/>
              <a:t>產出的</a:t>
            </a:r>
            <a:r>
              <a:rPr lang="en-US" sz="2000"/>
              <a:t> .h5 file </a:t>
            </a:r>
            <a:r>
              <a:rPr lang="en-US" sz="2000" err="1"/>
              <a:t>中為</a:t>
            </a:r>
            <a:r>
              <a:rPr lang="en-US" sz="2000"/>
              <a:t> Raw data </a:t>
            </a:r>
            <a:endParaRPr sz="2000"/>
          </a:p>
          <a:p>
            <a:pPr marL="0" lvl="0" indent="0" algn="l" rtl="0">
              <a:lnSpc>
                <a:spcPct val="125000"/>
              </a:lnSpc>
              <a:spcBef>
                <a:spcPts val="1000"/>
              </a:spcBef>
              <a:spcAft>
                <a:spcPts val="0"/>
              </a:spcAft>
              <a:buClr>
                <a:schemeClr val="dk1"/>
              </a:buClr>
              <a:buSzPts val="2400"/>
              <a:buNone/>
            </a:pPr>
            <a:endParaRPr sz="2000"/>
          </a:p>
          <a:p>
            <a:pPr marL="0" lvl="0" indent="0" algn="l" rtl="0">
              <a:lnSpc>
                <a:spcPct val="125000"/>
              </a:lnSpc>
              <a:spcBef>
                <a:spcPts val="1000"/>
              </a:spcBef>
              <a:spcAft>
                <a:spcPts val="0"/>
              </a:spcAft>
              <a:buClr>
                <a:schemeClr val="dk1"/>
              </a:buClr>
              <a:buSzPts val="2400"/>
              <a:buNone/>
            </a:pPr>
            <a:r>
              <a:rPr lang="en-US" sz="2000" err="1"/>
              <a:t>使用者可根據想要</a:t>
            </a:r>
            <a:r>
              <a:rPr lang="en-US" sz="2000"/>
              <a:t> output 是 RDI map </a:t>
            </a:r>
            <a:r>
              <a:rPr lang="en-US" sz="2000" err="1"/>
              <a:t>還是</a:t>
            </a:r>
            <a:r>
              <a:rPr lang="en-US" sz="2000"/>
              <a:t> Raw data </a:t>
            </a:r>
            <a:r>
              <a:rPr lang="en-US" sz="2000" err="1"/>
              <a:t>來選擇版本</a:t>
            </a:r>
            <a:endParaRPr sz="2000"/>
          </a:p>
        </p:txBody>
      </p:sp>
      <p:sp>
        <p:nvSpPr>
          <p:cNvPr id="614" name="Google Shape;614;g376894e6804_1_18"/>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637106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376894e6804_0_477"/>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KSOC Tool</a:t>
            </a:r>
            <a:endParaRPr/>
          </a:p>
        </p:txBody>
      </p:sp>
      <p:sp>
        <p:nvSpPr>
          <p:cNvPr id="621" name="Google Shape;621;g376894e6804_0_477"/>
          <p:cNvSpPr txBox="1">
            <a:spLocks noGrp="1"/>
          </p:cNvSpPr>
          <p:nvPr>
            <p:ph type="body" idx="1"/>
          </p:nvPr>
        </p:nvSpPr>
        <p:spPr>
          <a:xfrm>
            <a:off x="838199" y="1407886"/>
            <a:ext cx="5789100" cy="47811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2400"/>
              <a:buNone/>
            </a:pPr>
            <a:r>
              <a:rPr lang="en-US" sz="2000"/>
              <a:t>在K60168A_Dongle\</a:t>
            </a:r>
            <a:r>
              <a:rPr lang="en-US" sz="2000" err="1"/>
              <a:t>KSOC_Tool</a:t>
            </a:r>
            <a:r>
              <a:rPr lang="en-US" sz="2000"/>
              <a:t>\</a:t>
            </a:r>
            <a:r>
              <a:rPr lang="en-US" sz="2000" err="1"/>
              <a:t>TempParam中</a:t>
            </a:r>
            <a:endParaRPr sz="2000"/>
          </a:p>
          <a:p>
            <a:pPr marL="0" lvl="0" indent="0" algn="l" rtl="0">
              <a:lnSpc>
                <a:spcPct val="125000"/>
              </a:lnSpc>
              <a:spcBef>
                <a:spcPts val="1000"/>
              </a:spcBef>
              <a:spcAft>
                <a:spcPts val="0"/>
              </a:spcAft>
              <a:buClr>
                <a:schemeClr val="dk1"/>
              </a:buClr>
              <a:buSzPts val="2400"/>
              <a:buNone/>
            </a:pPr>
            <a:r>
              <a:rPr lang="en-US" sz="2000" err="1"/>
              <a:t>有不同的雷達設定，如右圖，放入KSOC</a:t>
            </a:r>
            <a:r>
              <a:rPr lang="en-US" sz="2000"/>
              <a:t> TOOL </a:t>
            </a:r>
            <a:r>
              <a:rPr lang="en-US" sz="2000" err="1"/>
              <a:t>中的</a:t>
            </a:r>
            <a:r>
              <a:rPr lang="en-US" sz="2000"/>
              <a:t> </a:t>
            </a:r>
            <a:r>
              <a:rPr lang="en-US" sz="2000" err="1"/>
              <a:t>TempParam</a:t>
            </a:r>
            <a:r>
              <a:rPr lang="en-US" sz="2000"/>
              <a:t>(</a:t>
            </a:r>
            <a:r>
              <a:rPr lang="en-US" sz="2000" err="1"/>
              <a:t>以下路徑已Collet_RDI舉例</a:t>
            </a:r>
            <a:r>
              <a:rPr lang="en-US" sz="2000"/>
              <a:t>) </a:t>
            </a:r>
            <a:r>
              <a:rPr lang="en-US" sz="1600">
                <a:highlight>
                  <a:srgbClr val="FFFF00"/>
                </a:highlight>
              </a:rPr>
              <a:t>K60168A_Dongle\</a:t>
            </a:r>
            <a:r>
              <a:rPr lang="en-US" sz="1600" err="1">
                <a:highlight>
                  <a:srgbClr val="FFFF00"/>
                </a:highlight>
              </a:rPr>
              <a:t>KSOC_Tool</a:t>
            </a:r>
            <a:r>
              <a:rPr lang="en-US" sz="1600">
                <a:highlight>
                  <a:srgbClr val="FFFF00"/>
                </a:highlight>
              </a:rPr>
              <a:t>\</a:t>
            </a:r>
            <a:r>
              <a:rPr lang="en-US" sz="1600" err="1">
                <a:highlight>
                  <a:srgbClr val="FFFF00"/>
                </a:highlight>
              </a:rPr>
              <a:t>Collect_RDI</a:t>
            </a:r>
            <a:r>
              <a:rPr lang="en-US" sz="1600">
                <a:highlight>
                  <a:srgbClr val="FFFF00"/>
                </a:highlight>
              </a:rPr>
              <a:t>\</a:t>
            </a:r>
            <a:r>
              <a:rPr lang="en-US" sz="1600" err="1">
                <a:highlight>
                  <a:srgbClr val="FFFF00"/>
                </a:highlight>
              </a:rPr>
              <a:t>TempParam</a:t>
            </a:r>
            <a:endParaRPr sz="1600">
              <a:highlight>
                <a:srgbClr val="FFFF00"/>
              </a:highlight>
            </a:endParaRPr>
          </a:p>
          <a:p>
            <a:pPr marL="0" lvl="0" indent="0" algn="l" rtl="0">
              <a:lnSpc>
                <a:spcPct val="125000"/>
              </a:lnSpc>
              <a:spcBef>
                <a:spcPts val="1000"/>
              </a:spcBef>
              <a:spcAft>
                <a:spcPts val="0"/>
              </a:spcAft>
              <a:buClr>
                <a:schemeClr val="dk1"/>
              </a:buClr>
              <a:buSzPts val="2400"/>
              <a:buNone/>
            </a:pPr>
            <a:r>
              <a:rPr lang="en-US" sz="2000" err="1"/>
              <a:t>將原先資料夾內的設定替換</a:t>
            </a:r>
            <a:r>
              <a:rPr lang="en-US" sz="2000"/>
              <a:t>，</a:t>
            </a:r>
            <a:endParaRPr sz="2000"/>
          </a:p>
          <a:p>
            <a:pPr marL="0" lvl="0" indent="0" algn="l" rtl="0">
              <a:lnSpc>
                <a:spcPct val="125000"/>
              </a:lnSpc>
              <a:spcBef>
                <a:spcPts val="1000"/>
              </a:spcBef>
              <a:spcAft>
                <a:spcPts val="0"/>
              </a:spcAft>
              <a:buClr>
                <a:schemeClr val="dk1"/>
              </a:buClr>
              <a:buSzPts val="2400"/>
              <a:buNone/>
            </a:pPr>
            <a:r>
              <a:rPr lang="en-US" sz="2000"/>
              <a:t>KSOC Tool </a:t>
            </a:r>
            <a:r>
              <a:rPr lang="en-US" sz="2000" err="1"/>
              <a:t>即會使用該設定來收集資料</a:t>
            </a:r>
            <a:endParaRPr sz="2000"/>
          </a:p>
        </p:txBody>
      </p:sp>
      <p:sp>
        <p:nvSpPr>
          <p:cNvPr id="622" name="Google Shape;622;g376894e6804_0_477"/>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623" name="Google Shape;623;g376894e6804_0_477"/>
          <p:cNvPicPr preferRelativeResize="0"/>
          <p:nvPr/>
        </p:nvPicPr>
        <p:blipFill>
          <a:blip r:embed="rId3">
            <a:alphaModFix/>
          </a:blip>
          <a:stretch>
            <a:fillRect/>
          </a:stretch>
        </p:blipFill>
        <p:spPr>
          <a:xfrm>
            <a:off x="6651328" y="3429000"/>
            <a:ext cx="5206900" cy="1792525"/>
          </a:xfrm>
          <a:prstGeom prst="rect">
            <a:avLst/>
          </a:prstGeom>
          <a:noFill/>
          <a:ln>
            <a:noFill/>
          </a:ln>
        </p:spPr>
      </p:pic>
      <p:pic>
        <p:nvPicPr>
          <p:cNvPr id="3" name="圖片 2">
            <a:extLst>
              <a:ext uri="{FF2B5EF4-FFF2-40B4-BE49-F238E27FC236}">
                <a16:creationId xmlns:a16="http://schemas.microsoft.com/office/drawing/2014/main" id="{9B9BE9C9-4328-4A0D-ADDA-F6CB723A9D12}"/>
              </a:ext>
            </a:extLst>
          </p:cNvPr>
          <p:cNvPicPr>
            <a:picLocks noChangeAspect="1"/>
          </p:cNvPicPr>
          <p:nvPr/>
        </p:nvPicPr>
        <p:blipFill>
          <a:blip r:embed="rId4"/>
          <a:stretch>
            <a:fillRect/>
          </a:stretch>
        </p:blipFill>
        <p:spPr>
          <a:xfrm>
            <a:off x="6651328" y="1407886"/>
            <a:ext cx="3193416" cy="1347792"/>
          </a:xfrm>
          <a:prstGeom prst="rect">
            <a:avLst/>
          </a:prstGeom>
        </p:spPr>
      </p:pic>
      <p:sp>
        <p:nvSpPr>
          <p:cNvPr id="9" name="Google Shape;588;g376894e6804_1_34">
            <a:extLst>
              <a:ext uri="{FF2B5EF4-FFF2-40B4-BE49-F238E27FC236}">
                <a16:creationId xmlns:a16="http://schemas.microsoft.com/office/drawing/2014/main" id="{4C436329-1D06-4ED4-803C-919B7C7961DF}"/>
              </a:ext>
            </a:extLst>
          </p:cNvPr>
          <p:cNvSpPr/>
          <p:nvPr/>
        </p:nvSpPr>
        <p:spPr>
          <a:xfrm>
            <a:off x="6859968" y="2159112"/>
            <a:ext cx="1518789" cy="4170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0" name="Google Shape;831;g376894e6804_0_800">
            <a:extLst>
              <a:ext uri="{FF2B5EF4-FFF2-40B4-BE49-F238E27FC236}">
                <a16:creationId xmlns:a16="http://schemas.microsoft.com/office/drawing/2014/main" id="{196772A7-276F-406E-9F34-09C9E9908E49}"/>
              </a:ext>
            </a:extLst>
          </p:cNvPr>
          <p:cNvCxnSpPr>
            <a:cxnSpLocks/>
            <a:endCxn id="9" idx="2"/>
          </p:cNvCxnSpPr>
          <p:nvPr/>
        </p:nvCxnSpPr>
        <p:spPr>
          <a:xfrm flipH="1" flipV="1">
            <a:off x="7619363" y="2576112"/>
            <a:ext cx="699200" cy="852888"/>
          </a:xfrm>
          <a:prstGeom prst="straightConnector1">
            <a:avLst/>
          </a:prstGeom>
          <a:noFill/>
          <a:ln w="38100" cap="flat" cmpd="sng">
            <a:solidFill>
              <a:srgbClr val="FF0000"/>
            </a:solidFill>
            <a:prstDash val="solid"/>
            <a:miter lim="800000"/>
            <a:headEnd type="none" w="sm" len="sm"/>
            <a:tailEnd type="none" w="sm" len="sm"/>
          </a:ln>
        </p:spPr>
      </p:cxnSp>
      <p:sp>
        <p:nvSpPr>
          <p:cNvPr id="14" name="Google Shape;588;g376894e6804_1_34">
            <a:extLst>
              <a:ext uri="{FF2B5EF4-FFF2-40B4-BE49-F238E27FC236}">
                <a16:creationId xmlns:a16="http://schemas.microsoft.com/office/drawing/2014/main" id="{DC37C1C8-D0A9-4A8D-9800-C0C7D23039CD}"/>
              </a:ext>
            </a:extLst>
          </p:cNvPr>
          <p:cNvSpPr/>
          <p:nvPr/>
        </p:nvSpPr>
        <p:spPr>
          <a:xfrm>
            <a:off x="6859967" y="3449433"/>
            <a:ext cx="4813224" cy="177209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376894e6804_0_485"/>
          <p:cNvSpPr txBox="1">
            <a:spLocks noGrp="1"/>
          </p:cNvSpPr>
          <p:nvPr>
            <p:ph type="title"/>
          </p:nvPr>
        </p:nvSpPr>
        <p:spPr>
          <a:xfrm>
            <a:off x="838200" y="291599"/>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KSOC Tool </a:t>
            </a:r>
            <a:r>
              <a:rPr lang="zh-TW" altLang="en-US"/>
              <a:t>啟動</a:t>
            </a:r>
            <a:endParaRPr/>
          </a:p>
        </p:txBody>
      </p:sp>
      <p:sp>
        <p:nvSpPr>
          <p:cNvPr id="630" name="Google Shape;630;g376894e6804_0_485"/>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18" name="Google Shape;621;g376894e6804_0_477">
            <a:extLst>
              <a:ext uri="{FF2B5EF4-FFF2-40B4-BE49-F238E27FC236}">
                <a16:creationId xmlns:a16="http://schemas.microsoft.com/office/drawing/2014/main" id="{3FD3D454-81C0-49B4-97F7-5A064BC75E5E}"/>
              </a:ext>
            </a:extLst>
          </p:cNvPr>
          <p:cNvSpPr txBox="1">
            <a:spLocks noGrp="1"/>
          </p:cNvSpPr>
          <p:nvPr>
            <p:ph type="body" idx="1"/>
          </p:nvPr>
        </p:nvSpPr>
        <p:spPr>
          <a:xfrm>
            <a:off x="838199" y="1407886"/>
            <a:ext cx="4983071" cy="47811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2400"/>
              <a:buNone/>
            </a:pPr>
            <a:r>
              <a:rPr lang="zh-TW" altLang="en-US" sz="2000"/>
              <a:t>首先，先將 </a:t>
            </a:r>
            <a:r>
              <a:rPr lang="en-US" altLang="zh-TW" sz="2000"/>
              <a:t>K60168A Dongle</a:t>
            </a:r>
            <a:r>
              <a:rPr lang="zh-TW" altLang="en-US" sz="2000"/>
              <a:t> 插上電腦</a:t>
            </a:r>
            <a:endParaRPr lang="en-US" altLang="zh-TW" sz="2000"/>
          </a:p>
          <a:p>
            <a:pPr marL="0" lvl="0" indent="0" algn="l" rtl="0">
              <a:lnSpc>
                <a:spcPct val="125000"/>
              </a:lnSpc>
              <a:spcBef>
                <a:spcPts val="0"/>
              </a:spcBef>
              <a:spcAft>
                <a:spcPts val="0"/>
              </a:spcAft>
              <a:buClr>
                <a:schemeClr val="dk1"/>
              </a:buClr>
              <a:buSzPts val="2400"/>
              <a:buNone/>
            </a:pPr>
            <a:endParaRPr lang="en-US" altLang="zh-TW" sz="2000"/>
          </a:p>
          <a:p>
            <a:pPr marL="0" lvl="0" indent="0" algn="l" rtl="0">
              <a:lnSpc>
                <a:spcPct val="125000"/>
              </a:lnSpc>
              <a:spcBef>
                <a:spcPts val="0"/>
              </a:spcBef>
              <a:spcAft>
                <a:spcPts val="0"/>
              </a:spcAft>
              <a:buClr>
                <a:schemeClr val="dk1"/>
              </a:buClr>
              <a:buSzPts val="2400"/>
              <a:buNone/>
            </a:pPr>
            <a:r>
              <a:rPr lang="zh-TW" altLang="en-US" sz="2000"/>
              <a:t>以</a:t>
            </a:r>
            <a:r>
              <a:rPr lang="en-US" altLang="zh-TW" sz="2000" err="1"/>
              <a:t>Collect_RDI</a:t>
            </a:r>
            <a:r>
              <a:rPr lang="zh-TW" altLang="en-US" sz="2000"/>
              <a:t>為例，點選 </a:t>
            </a:r>
            <a:r>
              <a:rPr lang="en-US" altLang="zh-TW" sz="2000"/>
              <a:t>“</a:t>
            </a:r>
            <a:r>
              <a:rPr lang="en-US" altLang="zh-TW" sz="2000">
                <a:solidFill>
                  <a:srgbClr val="FF0000"/>
                </a:solidFill>
              </a:rPr>
              <a:t>Collect_RDI.exe</a:t>
            </a:r>
            <a:r>
              <a:rPr lang="en-US" altLang="zh-TW" sz="2000"/>
              <a:t>”</a:t>
            </a:r>
            <a:r>
              <a:rPr lang="zh-TW" altLang="en-US" sz="2000"/>
              <a:t>，啟動 </a:t>
            </a:r>
            <a:r>
              <a:rPr lang="en-US" altLang="zh-TW" sz="2000"/>
              <a:t>KSOC Tool </a:t>
            </a:r>
            <a:r>
              <a:rPr lang="zh-TW" altLang="en-US" sz="2000"/>
              <a:t>介面</a:t>
            </a:r>
            <a:endParaRPr sz="2000"/>
          </a:p>
        </p:txBody>
      </p:sp>
      <p:pic>
        <p:nvPicPr>
          <p:cNvPr id="5" name="圖片 4">
            <a:extLst>
              <a:ext uri="{FF2B5EF4-FFF2-40B4-BE49-F238E27FC236}">
                <a16:creationId xmlns:a16="http://schemas.microsoft.com/office/drawing/2014/main" id="{6F057236-64F9-4DD2-968B-3360529FA19D}"/>
              </a:ext>
            </a:extLst>
          </p:cNvPr>
          <p:cNvPicPr>
            <a:picLocks noChangeAspect="1"/>
          </p:cNvPicPr>
          <p:nvPr/>
        </p:nvPicPr>
        <p:blipFill>
          <a:blip r:embed="rId3"/>
          <a:stretch>
            <a:fillRect/>
          </a:stretch>
        </p:blipFill>
        <p:spPr>
          <a:xfrm>
            <a:off x="6006864" y="2679092"/>
            <a:ext cx="2524477" cy="2238687"/>
          </a:xfrm>
          <a:prstGeom prst="rect">
            <a:avLst/>
          </a:prstGeom>
        </p:spPr>
      </p:pic>
      <p:sp>
        <p:nvSpPr>
          <p:cNvPr id="22" name="Google Shape;588;g376894e6804_1_34">
            <a:extLst>
              <a:ext uri="{FF2B5EF4-FFF2-40B4-BE49-F238E27FC236}">
                <a16:creationId xmlns:a16="http://schemas.microsoft.com/office/drawing/2014/main" id="{F269AF47-D912-4EBD-996C-11B29CECF2A2}"/>
              </a:ext>
            </a:extLst>
          </p:cNvPr>
          <p:cNvSpPr/>
          <p:nvPr/>
        </p:nvSpPr>
        <p:spPr>
          <a:xfrm>
            <a:off x="6096000" y="4221376"/>
            <a:ext cx="1518789" cy="4170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3" name="圖片 22">
            <a:extLst>
              <a:ext uri="{FF2B5EF4-FFF2-40B4-BE49-F238E27FC236}">
                <a16:creationId xmlns:a16="http://schemas.microsoft.com/office/drawing/2014/main" id="{B9DA01B0-1C8D-426F-8D4A-3318F597B793}"/>
              </a:ext>
            </a:extLst>
          </p:cNvPr>
          <p:cNvPicPr>
            <a:picLocks noChangeAspect="1"/>
          </p:cNvPicPr>
          <p:nvPr/>
        </p:nvPicPr>
        <p:blipFill>
          <a:blip r:embed="rId4"/>
          <a:stretch>
            <a:fillRect/>
          </a:stretch>
        </p:blipFill>
        <p:spPr>
          <a:xfrm>
            <a:off x="838199" y="3429000"/>
            <a:ext cx="3193416" cy="1347792"/>
          </a:xfrm>
          <a:prstGeom prst="rect">
            <a:avLst/>
          </a:prstGeom>
        </p:spPr>
      </p:pic>
      <p:cxnSp>
        <p:nvCxnSpPr>
          <p:cNvPr id="24" name="Google Shape;831;g376894e6804_0_800">
            <a:extLst>
              <a:ext uri="{FF2B5EF4-FFF2-40B4-BE49-F238E27FC236}">
                <a16:creationId xmlns:a16="http://schemas.microsoft.com/office/drawing/2014/main" id="{6A9949A3-106E-4E59-8FEE-9B818146B834}"/>
              </a:ext>
            </a:extLst>
          </p:cNvPr>
          <p:cNvCxnSpPr>
            <a:cxnSpLocks/>
            <a:stCxn id="22" idx="1"/>
            <a:endCxn id="25" idx="3"/>
          </p:cNvCxnSpPr>
          <p:nvPr/>
        </p:nvCxnSpPr>
        <p:spPr>
          <a:xfrm flipH="1" flipV="1">
            <a:off x="2542582" y="4056428"/>
            <a:ext cx="3553418" cy="373448"/>
          </a:xfrm>
          <a:prstGeom prst="straightConnector1">
            <a:avLst/>
          </a:prstGeom>
          <a:noFill/>
          <a:ln w="38100" cap="flat" cmpd="sng">
            <a:solidFill>
              <a:srgbClr val="FF0000"/>
            </a:solidFill>
            <a:prstDash val="solid"/>
            <a:miter lim="800000"/>
            <a:headEnd type="none" w="sm" len="sm"/>
            <a:tailEnd type="none" w="sm" len="sm"/>
          </a:ln>
        </p:spPr>
      </p:cxnSp>
      <p:sp>
        <p:nvSpPr>
          <p:cNvPr id="25" name="Google Shape;588;g376894e6804_1_34">
            <a:extLst>
              <a:ext uri="{FF2B5EF4-FFF2-40B4-BE49-F238E27FC236}">
                <a16:creationId xmlns:a16="http://schemas.microsoft.com/office/drawing/2014/main" id="{9941464F-9C4A-4AD5-B16A-7997D8E20FD8}"/>
              </a:ext>
            </a:extLst>
          </p:cNvPr>
          <p:cNvSpPr/>
          <p:nvPr/>
        </p:nvSpPr>
        <p:spPr>
          <a:xfrm>
            <a:off x="1023793" y="3847928"/>
            <a:ext cx="1518789" cy="4170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376894e6804_0_485"/>
          <p:cNvSpPr txBox="1">
            <a:spLocks noGrp="1"/>
          </p:cNvSpPr>
          <p:nvPr>
            <p:ph type="title"/>
          </p:nvPr>
        </p:nvSpPr>
        <p:spPr>
          <a:xfrm>
            <a:off x="838200" y="291599"/>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KSOC Tool </a:t>
            </a:r>
            <a:r>
              <a:rPr lang="zh-TW" altLang="en-US"/>
              <a:t>啟動</a:t>
            </a:r>
            <a:endParaRPr/>
          </a:p>
        </p:txBody>
      </p:sp>
      <p:sp>
        <p:nvSpPr>
          <p:cNvPr id="630" name="Google Shape;630;g376894e6804_0_485"/>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
        <p:nvSpPr>
          <p:cNvPr id="631" name="Google Shape;631;g376894e6804_0_485"/>
          <p:cNvSpPr txBox="1"/>
          <p:nvPr/>
        </p:nvSpPr>
        <p:spPr>
          <a:xfrm>
            <a:off x="4469190" y="1430550"/>
            <a:ext cx="2927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solidFill>
                <a:latin typeface="Calibri"/>
                <a:ea typeface="Calibri"/>
                <a:cs typeface="Calibri"/>
                <a:sym typeface="Calibri"/>
              </a:rPr>
              <a:t>2. Set script</a:t>
            </a:r>
            <a:endParaRPr sz="2400" b="1">
              <a:solidFill>
                <a:schemeClr val="accent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選擇 “Hardware Setting” 其中一個選項</a:t>
            </a:r>
            <a:endParaRPr sz="1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點擊 “Set Script”</a:t>
            </a:r>
            <a:endParaRPr sz="1600" b="1">
              <a:solidFill>
                <a:schemeClr val="dk1"/>
              </a:solidFill>
              <a:latin typeface="Calibri"/>
              <a:ea typeface="Calibri"/>
              <a:cs typeface="Calibri"/>
              <a:sym typeface="Calibri"/>
            </a:endParaRPr>
          </a:p>
        </p:txBody>
      </p:sp>
      <p:grpSp>
        <p:nvGrpSpPr>
          <p:cNvPr id="632" name="Google Shape;632;g376894e6804_0_485"/>
          <p:cNvGrpSpPr/>
          <p:nvPr/>
        </p:nvGrpSpPr>
        <p:grpSpPr>
          <a:xfrm>
            <a:off x="4469121" y="2631151"/>
            <a:ext cx="2927177" cy="3199652"/>
            <a:chOff x="4252505" y="1662495"/>
            <a:chExt cx="3387936" cy="3703301"/>
          </a:xfrm>
        </p:grpSpPr>
        <p:pic>
          <p:nvPicPr>
            <p:cNvPr id="633" name="Google Shape;633;g376894e6804_0_485"/>
            <p:cNvPicPr preferRelativeResize="0"/>
            <p:nvPr/>
          </p:nvPicPr>
          <p:blipFill rotWithShape="1">
            <a:blip r:embed="rId3">
              <a:alphaModFix/>
            </a:blip>
            <a:srcRect l="36468" t="23117" r="37660" b="26606"/>
            <a:stretch/>
          </p:blipFill>
          <p:spPr>
            <a:xfrm>
              <a:off x="4252505" y="1662495"/>
              <a:ext cx="3387936" cy="3703301"/>
            </a:xfrm>
            <a:prstGeom prst="rect">
              <a:avLst/>
            </a:prstGeom>
            <a:noFill/>
            <a:ln>
              <a:noFill/>
            </a:ln>
          </p:spPr>
        </p:pic>
        <p:sp>
          <p:nvSpPr>
            <p:cNvPr id="634" name="Google Shape;634;g376894e6804_0_485"/>
            <p:cNvSpPr/>
            <p:nvPr/>
          </p:nvSpPr>
          <p:spPr>
            <a:xfrm>
              <a:off x="6770814" y="2293143"/>
              <a:ext cx="504900" cy="128700"/>
            </a:xfrm>
            <a:prstGeom prst="rect">
              <a:avLst/>
            </a:prstGeom>
            <a:solidFill>
              <a:srgbClr val="00B0F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g376894e6804_0_485"/>
            <p:cNvSpPr/>
            <p:nvPr/>
          </p:nvSpPr>
          <p:spPr>
            <a:xfrm>
              <a:off x="5051551" y="2293143"/>
              <a:ext cx="1663500" cy="128700"/>
            </a:xfrm>
            <a:prstGeom prst="rect">
              <a:avLst/>
            </a:prstGeom>
            <a:solidFill>
              <a:srgbClr val="00B0F0">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36" name="Google Shape;636;g376894e6804_0_485"/>
          <p:cNvSpPr txBox="1"/>
          <p:nvPr/>
        </p:nvSpPr>
        <p:spPr>
          <a:xfrm>
            <a:off x="1305150" y="1430550"/>
            <a:ext cx="2927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solidFill>
                <a:latin typeface="Calibri"/>
                <a:ea typeface="Calibri"/>
                <a:cs typeface="Calibri"/>
                <a:sym typeface="Calibri"/>
              </a:rPr>
              <a:t>1. Connect</a:t>
            </a:r>
            <a:endParaRPr sz="2400" b="1">
              <a:solidFill>
                <a:schemeClr val="accent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點擊 “File” &gt; “Connect”</a:t>
            </a:r>
            <a:endParaRPr sz="2200" b="1">
              <a:solidFill>
                <a:schemeClr val="dk1"/>
              </a:solidFill>
              <a:latin typeface="Calibri"/>
              <a:ea typeface="Calibri"/>
              <a:cs typeface="Calibri"/>
              <a:sym typeface="Calibri"/>
            </a:endParaRPr>
          </a:p>
        </p:txBody>
      </p:sp>
      <p:pic>
        <p:nvPicPr>
          <p:cNvPr id="637" name="Google Shape;637;g376894e6804_0_485"/>
          <p:cNvPicPr preferRelativeResize="0"/>
          <p:nvPr/>
        </p:nvPicPr>
        <p:blipFill rotWithShape="1">
          <a:blip r:embed="rId4">
            <a:alphaModFix/>
          </a:blip>
          <a:srcRect l="49452" t="33334" r="25624" b="16940"/>
          <a:stretch/>
        </p:blipFill>
        <p:spPr>
          <a:xfrm>
            <a:off x="1305152" y="2680830"/>
            <a:ext cx="2802048" cy="3144614"/>
          </a:xfrm>
          <a:prstGeom prst="rect">
            <a:avLst/>
          </a:prstGeom>
          <a:noFill/>
          <a:ln>
            <a:noFill/>
          </a:ln>
        </p:spPr>
      </p:pic>
      <p:grpSp>
        <p:nvGrpSpPr>
          <p:cNvPr id="638" name="Google Shape;638;g376894e6804_0_485"/>
          <p:cNvGrpSpPr/>
          <p:nvPr/>
        </p:nvGrpSpPr>
        <p:grpSpPr>
          <a:xfrm>
            <a:off x="8107172" y="2653363"/>
            <a:ext cx="2927138" cy="3199609"/>
            <a:chOff x="7912524" y="1847380"/>
            <a:chExt cx="3188256" cy="3485033"/>
          </a:xfrm>
        </p:grpSpPr>
        <p:pic>
          <p:nvPicPr>
            <p:cNvPr id="639" name="Google Shape;639;g376894e6804_0_485"/>
            <p:cNvPicPr preferRelativeResize="0"/>
            <p:nvPr/>
          </p:nvPicPr>
          <p:blipFill rotWithShape="1">
            <a:blip r:embed="rId3">
              <a:alphaModFix/>
            </a:blip>
            <a:srcRect l="36468" t="23117" r="37660" b="26606"/>
            <a:stretch/>
          </p:blipFill>
          <p:spPr>
            <a:xfrm>
              <a:off x="7912524" y="1847380"/>
              <a:ext cx="3188256" cy="3485033"/>
            </a:xfrm>
            <a:prstGeom prst="rect">
              <a:avLst/>
            </a:prstGeom>
            <a:noFill/>
            <a:ln>
              <a:noFill/>
            </a:ln>
          </p:spPr>
        </p:pic>
        <p:sp>
          <p:nvSpPr>
            <p:cNvPr id="640" name="Google Shape;640;g376894e6804_0_485"/>
            <p:cNvSpPr/>
            <p:nvPr/>
          </p:nvSpPr>
          <p:spPr>
            <a:xfrm>
              <a:off x="9527456" y="2865108"/>
              <a:ext cx="1305600" cy="132000"/>
            </a:xfrm>
            <a:prstGeom prst="rect">
              <a:avLst/>
            </a:prstGeom>
            <a:solidFill>
              <a:schemeClr val="accent6">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1" name="Google Shape;641;g376894e6804_0_485"/>
            <p:cNvSpPr/>
            <p:nvPr/>
          </p:nvSpPr>
          <p:spPr>
            <a:xfrm>
              <a:off x="8183076" y="3044381"/>
              <a:ext cx="2649900" cy="132000"/>
            </a:xfrm>
            <a:prstGeom prst="rect">
              <a:avLst/>
            </a:prstGeom>
            <a:solidFill>
              <a:schemeClr val="accent6">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42" name="Google Shape;642;g376894e6804_0_485"/>
          <p:cNvSpPr txBox="1"/>
          <p:nvPr/>
        </p:nvSpPr>
        <p:spPr>
          <a:xfrm>
            <a:off x="8107175" y="1430550"/>
            <a:ext cx="2927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accent1"/>
                </a:solidFill>
                <a:latin typeface="Calibri"/>
                <a:ea typeface="Calibri"/>
                <a:cs typeface="Calibri"/>
                <a:sym typeface="Calibri"/>
              </a:rPr>
              <a:t>3. Recording</a:t>
            </a:r>
            <a:endParaRPr sz="2400" b="1">
              <a:solidFill>
                <a:schemeClr val="accent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點擊 ”Start”</a:t>
            </a:r>
            <a:endParaRPr sz="16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198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6AF925-48F7-44F4-B449-72F7B0A1DC05}"/>
              </a:ext>
            </a:extLst>
          </p:cNvPr>
          <p:cNvSpPr>
            <a:spLocks noGrp="1"/>
          </p:cNvSpPr>
          <p:nvPr>
            <p:ph type="title"/>
          </p:nvPr>
        </p:nvSpPr>
        <p:spPr>
          <a:xfrm>
            <a:off x="1167676" y="212228"/>
            <a:ext cx="9432216" cy="941161"/>
          </a:xfrm>
        </p:spPr>
        <p:txBody>
          <a:bodyPr>
            <a:noAutofit/>
          </a:bodyPr>
          <a:lstStyle/>
          <a:p>
            <a:r>
              <a:rPr lang="en-US" altLang="zh-TW" sz="4400" dirty="0">
                <a:solidFill>
                  <a:srgbClr val="700000"/>
                </a:solidFill>
                <a:latin typeface="Calibri" panose="020F0502020204030204" pitchFamily="34" charset="0"/>
                <a:cs typeface="Calibri" panose="020F0502020204030204" pitchFamily="34" charset="0"/>
              </a:rPr>
              <a:t>2024</a:t>
            </a:r>
            <a:r>
              <a:rPr lang="zh-TW" altLang="en-US" sz="4400" dirty="0">
                <a:solidFill>
                  <a:srgbClr val="700000"/>
                </a:solidFill>
                <a:latin typeface="Calibri" panose="020F0502020204030204" pitchFamily="34" charset="0"/>
                <a:cs typeface="Calibri" panose="020F0502020204030204" pitchFamily="34" charset="0"/>
              </a:rPr>
              <a:t>年首辦</a:t>
            </a:r>
            <a:r>
              <a:rPr lang="zh-TW" altLang="en-US" sz="4400" dirty="0">
                <a:solidFill>
                  <a:srgbClr val="700000"/>
                </a:solidFill>
              </a:rPr>
              <a:t>「毫米波雷達</a:t>
            </a:r>
            <a:r>
              <a:rPr lang="en-US" altLang="zh-TW" sz="4400" dirty="0">
                <a:solidFill>
                  <a:srgbClr val="700000"/>
                </a:solidFill>
              </a:rPr>
              <a:t>AI</a:t>
            </a:r>
            <a:r>
              <a:rPr lang="zh-TW" altLang="en-US" sz="4400" dirty="0">
                <a:solidFill>
                  <a:srgbClr val="700000"/>
                </a:solidFill>
              </a:rPr>
              <a:t>創意競賽」</a:t>
            </a:r>
            <a:endParaRPr lang="zh-TW" altLang="en-US" sz="4400" dirty="0">
              <a:solidFill>
                <a:srgbClr val="700000"/>
              </a:solidFill>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71F504D5-D154-4485-9BAF-31BC532473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libri" panose="020F0502020204030204" pitchFamily="34" charset="0"/>
                <a:cs typeface="Calibri" panose="020F0502020204030204" pitchFamily="34" charset="0"/>
              </a:rPr>
              <a:t>5</a:t>
            </a:fld>
            <a:endParaRPr lang="en-US">
              <a:latin typeface="Calibri" panose="020F0502020204030204" pitchFamily="34" charset="0"/>
              <a:cs typeface="Calibri" panose="020F0502020204030204" pitchFamily="34" charset="0"/>
            </a:endParaRPr>
          </a:p>
        </p:txBody>
      </p:sp>
      <p:sp>
        <p:nvSpPr>
          <p:cNvPr id="5" name="AutoShape 2">
            <a:extLst>
              <a:ext uri="{FF2B5EF4-FFF2-40B4-BE49-F238E27FC236}">
                <a16:creationId xmlns:a16="http://schemas.microsoft.com/office/drawing/2014/main" id="{28C88B43-11EF-49C7-B03B-49D6AB9F002A}"/>
              </a:ext>
            </a:extLst>
          </p:cNvPr>
          <p:cNvSpPr>
            <a:spLocks noChangeAspect="1" noChangeArrowheads="1"/>
          </p:cNvSpPr>
          <p:nvPr/>
        </p:nvSpPr>
        <p:spPr bwMode="auto">
          <a:xfrm>
            <a:off x="5943600" y="3276600"/>
            <a:ext cx="2232660" cy="22326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latin typeface="Calibri" panose="020F0502020204030204" pitchFamily="34" charset="0"/>
              <a:cs typeface="Calibri" panose="020F0502020204030204" pitchFamily="34" charset="0"/>
            </a:endParaRPr>
          </a:p>
        </p:txBody>
      </p:sp>
      <p:sp>
        <p:nvSpPr>
          <p:cNvPr id="26" name="文字方塊 25">
            <a:extLst>
              <a:ext uri="{FF2B5EF4-FFF2-40B4-BE49-F238E27FC236}">
                <a16:creationId xmlns:a16="http://schemas.microsoft.com/office/drawing/2014/main" id="{C2B63AAF-D175-49E0-BD4B-8CAF0C2EE6E7}"/>
              </a:ext>
            </a:extLst>
          </p:cNvPr>
          <p:cNvSpPr txBox="1"/>
          <p:nvPr/>
        </p:nvSpPr>
        <p:spPr>
          <a:xfrm>
            <a:off x="1379962" y="960343"/>
            <a:ext cx="10253237" cy="1140825"/>
          </a:xfrm>
          <a:prstGeom prst="rect">
            <a:avLst/>
          </a:prstGeom>
          <a:noFill/>
        </p:spPr>
        <p:txBody>
          <a:bodyPr wrap="square">
            <a:spAutoFit/>
          </a:bodyPr>
          <a:lstStyle/>
          <a:p>
            <a:pPr>
              <a:lnSpc>
                <a:spcPct val="150000"/>
              </a:lnSpc>
            </a:pPr>
            <a:r>
              <a:rPr lang="zh-TW" altLang="en-US" sz="2400" b="1" dirty="0">
                <a:solidFill>
                  <a:srgbClr val="0F273D"/>
                </a:solidFill>
                <a:latin typeface="微軟正黑體" panose="020B0604030504040204" pitchFamily="34" charset="-120"/>
                <a:ea typeface="微軟正黑體" panose="020B0604030504040204" pitchFamily="34" charset="-120"/>
              </a:rPr>
              <a:t>參賽隊伍總計</a:t>
            </a:r>
            <a:r>
              <a:rPr lang="en-US" altLang="zh-TW" sz="2400" b="1" dirty="0">
                <a:solidFill>
                  <a:srgbClr val="0F273D"/>
                </a:solidFill>
                <a:latin typeface="微軟正黑體" panose="020B0604030504040204" pitchFamily="34" charset="-120"/>
                <a:ea typeface="微軟正黑體" panose="020B0604030504040204" pitchFamily="34" charset="-120"/>
              </a:rPr>
              <a:t>52</a:t>
            </a:r>
            <a:r>
              <a:rPr lang="zh-TW" altLang="en-US" sz="2400" b="1" dirty="0">
                <a:solidFill>
                  <a:srgbClr val="0F273D"/>
                </a:solidFill>
                <a:latin typeface="微軟正黑體" panose="020B0604030504040204" pitchFamily="34" charset="-120"/>
                <a:ea typeface="微軟正黑體" panose="020B0604030504040204" pitchFamily="34" charset="-120"/>
              </a:rPr>
              <a:t>隊，競賽透過工作坊教學及實作、構想企劃及成果展示，使學生在跨領域學習及前瞻技術商業化的框架下，達到學以致用的目標。</a:t>
            </a:r>
            <a:endParaRPr lang="zh-TW" altLang="en-US" sz="2400" b="1" dirty="0">
              <a:solidFill>
                <a:srgbClr val="0F273D"/>
              </a:solidFill>
              <a:latin typeface="微軟正黑體" panose="020B0604030504040204" pitchFamily="34" charset="-120"/>
              <a:ea typeface="微軟正黑體" panose="020B0604030504040204" pitchFamily="34" charset="-120"/>
              <a:cs typeface="Calibri" panose="020F0502020204030204" pitchFamily="34" charset="0"/>
            </a:endParaRPr>
          </a:p>
        </p:txBody>
      </p:sp>
      <p:pic>
        <p:nvPicPr>
          <p:cNvPr id="10" name="圖片 9">
            <a:extLst>
              <a:ext uri="{FF2B5EF4-FFF2-40B4-BE49-F238E27FC236}">
                <a16:creationId xmlns:a16="http://schemas.microsoft.com/office/drawing/2014/main" id="{D0929B8D-DFB0-9484-076F-3F58BE9ED93D}"/>
              </a:ext>
            </a:extLst>
          </p:cNvPr>
          <p:cNvPicPr>
            <a:picLocks noChangeAspect="1"/>
          </p:cNvPicPr>
          <p:nvPr/>
        </p:nvPicPr>
        <p:blipFill>
          <a:blip r:embed="rId3"/>
          <a:stretch>
            <a:fillRect/>
          </a:stretch>
        </p:blipFill>
        <p:spPr>
          <a:xfrm>
            <a:off x="5700608" y="2330878"/>
            <a:ext cx="3226543" cy="2146710"/>
          </a:xfrm>
          <a:prstGeom prst="rect">
            <a:avLst/>
          </a:prstGeom>
        </p:spPr>
      </p:pic>
      <p:pic>
        <p:nvPicPr>
          <p:cNvPr id="14" name="圖片 13">
            <a:extLst>
              <a:ext uri="{FF2B5EF4-FFF2-40B4-BE49-F238E27FC236}">
                <a16:creationId xmlns:a16="http://schemas.microsoft.com/office/drawing/2014/main" id="{EF1ACA8A-C68A-D6A5-B571-B46091DDCC3C}"/>
              </a:ext>
            </a:extLst>
          </p:cNvPr>
          <p:cNvPicPr>
            <a:picLocks noChangeAspect="1"/>
          </p:cNvPicPr>
          <p:nvPr/>
        </p:nvPicPr>
        <p:blipFill>
          <a:blip r:embed="rId4"/>
          <a:stretch>
            <a:fillRect/>
          </a:stretch>
        </p:blipFill>
        <p:spPr>
          <a:xfrm>
            <a:off x="1553040" y="2247474"/>
            <a:ext cx="3239763" cy="2149829"/>
          </a:xfrm>
          <a:prstGeom prst="rect">
            <a:avLst/>
          </a:prstGeom>
        </p:spPr>
      </p:pic>
      <p:pic>
        <p:nvPicPr>
          <p:cNvPr id="24" name="圖片 23">
            <a:extLst>
              <a:ext uri="{FF2B5EF4-FFF2-40B4-BE49-F238E27FC236}">
                <a16:creationId xmlns:a16="http://schemas.microsoft.com/office/drawing/2014/main" id="{20DA3C3C-D6D7-4B90-88B7-4A1831735D4E}"/>
              </a:ext>
            </a:extLst>
          </p:cNvPr>
          <p:cNvPicPr>
            <a:picLocks noChangeAspect="1"/>
          </p:cNvPicPr>
          <p:nvPr/>
        </p:nvPicPr>
        <p:blipFill>
          <a:blip r:embed="rId5"/>
          <a:stretch>
            <a:fillRect/>
          </a:stretch>
        </p:blipFill>
        <p:spPr>
          <a:xfrm>
            <a:off x="8512219" y="4323775"/>
            <a:ext cx="3037941" cy="2025801"/>
          </a:xfrm>
          <a:prstGeom prst="rect">
            <a:avLst/>
          </a:prstGeom>
        </p:spPr>
      </p:pic>
      <p:pic>
        <p:nvPicPr>
          <p:cNvPr id="12" name="圖片 11">
            <a:extLst>
              <a:ext uri="{FF2B5EF4-FFF2-40B4-BE49-F238E27FC236}">
                <a16:creationId xmlns:a16="http://schemas.microsoft.com/office/drawing/2014/main" id="{842F24D9-8BBF-8ACF-A998-473C3F03457B}"/>
              </a:ext>
            </a:extLst>
          </p:cNvPr>
          <p:cNvPicPr>
            <a:picLocks noChangeAspect="1"/>
          </p:cNvPicPr>
          <p:nvPr/>
        </p:nvPicPr>
        <p:blipFill>
          <a:blip r:embed="rId6"/>
          <a:stretch>
            <a:fillRect/>
          </a:stretch>
        </p:blipFill>
        <p:spPr>
          <a:xfrm>
            <a:off x="3320591" y="4372033"/>
            <a:ext cx="2944424" cy="1941983"/>
          </a:xfrm>
          <a:prstGeom prst="rect">
            <a:avLst/>
          </a:prstGeom>
        </p:spPr>
      </p:pic>
    </p:spTree>
    <p:extLst>
      <p:ext uri="{BB962C8B-B14F-4D97-AF65-F5344CB8AC3E}">
        <p14:creationId xmlns:p14="http://schemas.microsoft.com/office/powerpoint/2010/main" val="2247302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376894e6804_0_515"/>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ltLang="zh-TW"/>
              <a:t>KSOC Tool</a:t>
            </a:r>
            <a:r>
              <a:rPr lang="zh-TW" altLang="en-US"/>
              <a:t> 介面</a:t>
            </a:r>
            <a:endParaRPr/>
          </a:p>
        </p:txBody>
      </p:sp>
      <p:sp>
        <p:nvSpPr>
          <p:cNvPr id="649" name="Google Shape;649;g376894e6804_0_515"/>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650" name="Google Shape;650;g376894e6804_0_515"/>
          <p:cNvGrpSpPr/>
          <p:nvPr/>
        </p:nvGrpSpPr>
        <p:grpSpPr>
          <a:xfrm>
            <a:off x="215205" y="1194575"/>
            <a:ext cx="11761729" cy="4871078"/>
            <a:chOff x="564595" y="1874082"/>
            <a:chExt cx="10766871" cy="3944832"/>
          </a:xfrm>
        </p:grpSpPr>
        <p:grpSp>
          <p:nvGrpSpPr>
            <p:cNvPr id="651" name="Google Shape;651;g376894e6804_0_515"/>
            <p:cNvGrpSpPr/>
            <p:nvPr/>
          </p:nvGrpSpPr>
          <p:grpSpPr>
            <a:xfrm>
              <a:off x="564595" y="1874082"/>
              <a:ext cx="6557068" cy="3944832"/>
              <a:chOff x="1119855" y="1637576"/>
              <a:chExt cx="7509240" cy="4517672"/>
            </a:xfrm>
          </p:grpSpPr>
          <p:pic>
            <p:nvPicPr>
              <p:cNvPr id="652" name="Google Shape;652;g376894e6804_0_515"/>
              <p:cNvPicPr preferRelativeResize="0"/>
              <p:nvPr/>
            </p:nvPicPr>
            <p:blipFill rotWithShape="1">
              <a:blip r:embed="rId3">
                <a:alphaModFix/>
              </a:blip>
              <a:srcRect l="20705" t="23194" r="21245" b="14720"/>
              <a:stretch/>
            </p:blipFill>
            <p:spPr>
              <a:xfrm>
                <a:off x="1119855" y="1637576"/>
                <a:ext cx="7509240" cy="4517672"/>
              </a:xfrm>
              <a:prstGeom prst="rect">
                <a:avLst/>
              </a:prstGeom>
              <a:noFill/>
              <a:ln>
                <a:noFill/>
              </a:ln>
            </p:spPr>
          </p:pic>
          <p:sp>
            <p:nvSpPr>
              <p:cNvPr id="653" name="Google Shape;653;g376894e6804_0_515"/>
              <p:cNvSpPr/>
              <p:nvPr/>
            </p:nvSpPr>
            <p:spPr>
              <a:xfrm>
                <a:off x="1305017" y="2059619"/>
                <a:ext cx="2521200" cy="2041800"/>
              </a:xfrm>
              <a:prstGeom prst="rect">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4" name="Google Shape;654;g376894e6804_0_515"/>
              <p:cNvSpPr/>
              <p:nvPr/>
            </p:nvSpPr>
            <p:spPr>
              <a:xfrm>
                <a:off x="4011437" y="2059620"/>
                <a:ext cx="4354200" cy="1784400"/>
              </a:xfrm>
              <a:prstGeom prst="rect">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5" name="Google Shape;655;g376894e6804_0_515"/>
              <p:cNvSpPr/>
              <p:nvPr/>
            </p:nvSpPr>
            <p:spPr>
              <a:xfrm>
                <a:off x="4011437" y="3923930"/>
                <a:ext cx="4354200" cy="1855500"/>
              </a:xfrm>
              <a:prstGeom prst="rect">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6" name="Google Shape;656;g376894e6804_0_515"/>
              <p:cNvSpPr txBox="1"/>
              <p:nvPr/>
            </p:nvSpPr>
            <p:spPr>
              <a:xfrm>
                <a:off x="1909903" y="1670003"/>
                <a:ext cx="1916400" cy="342600"/>
              </a:xfrm>
              <a:prstGeom prst="rect">
                <a:avLst/>
              </a:prstGeom>
              <a:solidFill>
                <a:schemeClr val="accent6"/>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Record Config</a:t>
                </a:r>
                <a:endParaRPr sz="1800">
                  <a:solidFill>
                    <a:schemeClr val="lt1"/>
                  </a:solidFill>
                  <a:latin typeface="Calibri"/>
                  <a:ea typeface="Calibri"/>
                  <a:cs typeface="Calibri"/>
                  <a:sym typeface="Calibri"/>
                </a:endParaRPr>
              </a:p>
            </p:txBody>
          </p:sp>
          <p:sp>
            <p:nvSpPr>
              <p:cNvPr id="657" name="Google Shape;657;g376894e6804_0_515"/>
              <p:cNvSpPr txBox="1"/>
              <p:nvPr/>
            </p:nvSpPr>
            <p:spPr>
              <a:xfrm>
                <a:off x="3998760" y="1670003"/>
                <a:ext cx="1773900" cy="342600"/>
              </a:xfrm>
              <a:prstGeom prst="rect">
                <a:avLst/>
              </a:prstGeom>
              <a:solidFill>
                <a:schemeClr val="accent6"/>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Display Label</a:t>
                </a:r>
                <a:endParaRPr sz="1800">
                  <a:solidFill>
                    <a:schemeClr val="lt1"/>
                  </a:solidFill>
                  <a:latin typeface="Calibri"/>
                  <a:ea typeface="Calibri"/>
                  <a:cs typeface="Calibri"/>
                  <a:sym typeface="Calibri"/>
                </a:endParaRPr>
              </a:p>
            </p:txBody>
          </p:sp>
          <p:sp>
            <p:nvSpPr>
              <p:cNvPr id="658" name="Google Shape;658;g376894e6804_0_515"/>
              <p:cNvSpPr txBox="1"/>
              <p:nvPr/>
            </p:nvSpPr>
            <p:spPr>
              <a:xfrm>
                <a:off x="3995235" y="5785916"/>
                <a:ext cx="2430600" cy="342600"/>
              </a:xfrm>
              <a:prstGeom prst="rect">
                <a:avLst/>
              </a:prstGeom>
              <a:solidFill>
                <a:schemeClr val="accent6"/>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Data Visualization</a:t>
                </a:r>
                <a:endParaRPr sz="1800">
                  <a:solidFill>
                    <a:schemeClr val="lt1"/>
                  </a:solidFill>
                  <a:latin typeface="Calibri"/>
                  <a:ea typeface="Calibri"/>
                  <a:cs typeface="Calibri"/>
                  <a:sym typeface="Calibri"/>
                </a:endParaRPr>
              </a:p>
            </p:txBody>
          </p:sp>
        </p:grpSp>
        <p:grpSp>
          <p:nvGrpSpPr>
            <p:cNvPr id="659" name="Google Shape;659;g376894e6804_0_515"/>
            <p:cNvGrpSpPr/>
            <p:nvPr/>
          </p:nvGrpSpPr>
          <p:grpSpPr>
            <a:xfrm>
              <a:off x="7282064" y="2009387"/>
              <a:ext cx="3747000" cy="1441232"/>
              <a:chOff x="7148714" y="1856987"/>
              <a:chExt cx="3747000" cy="1441232"/>
            </a:xfrm>
          </p:grpSpPr>
          <p:sp>
            <p:nvSpPr>
              <p:cNvPr id="660" name="Google Shape;660;g376894e6804_0_515"/>
              <p:cNvSpPr txBox="1"/>
              <p:nvPr/>
            </p:nvSpPr>
            <p:spPr>
              <a:xfrm>
                <a:off x="7148714" y="2226319"/>
                <a:ext cx="3747000" cy="1071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C0C0C"/>
                  </a:buClr>
                  <a:buSzPts val="1600"/>
                  <a:buFont typeface="Calibri"/>
                  <a:buChar char="•"/>
                </a:pPr>
                <a:r>
                  <a:rPr lang="en-US" sz="1600">
                    <a:solidFill>
                      <a:srgbClr val="0C0C0C"/>
                    </a:solidFill>
                    <a:latin typeface="Calibri"/>
                    <a:ea typeface="Calibri"/>
                    <a:cs typeface="Calibri"/>
                    <a:sym typeface="Calibri"/>
                  </a:rPr>
                  <a:t>Frames 是錄製幀數長度</a:t>
                </a:r>
                <a:endParaRPr sz="1600">
                  <a:solidFill>
                    <a:srgbClr val="0C0C0C"/>
                  </a:solidFill>
                  <a:latin typeface="Calibri"/>
                  <a:ea typeface="Calibri"/>
                  <a:cs typeface="Calibri"/>
                  <a:sym typeface="Calibri"/>
                </a:endParaRPr>
              </a:p>
              <a:p>
                <a:pPr marL="285750" marR="0" lvl="0" indent="-285750" algn="l" rtl="0">
                  <a:spcBef>
                    <a:spcPts val="0"/>
                  </a:spcBef>
                  <a:spcAft>
                    <a:spcPts val="0"/>
                  </a:spcAft>
                  <a:buClr>
                    <a:srgbClr val="0C0C0C"/>
                  </a:buClr>
                  <a:buSzPts val="1600"/>
                  <a:buFont typeface="Calibri"/>
                  <a:buChar char="•"/>
                </a:pPr>
                <a:r>
                  <a:rPr lang="en-US" sz="1600">
                    <a:solidFill>
                      <a:srgbClr val="0C0C0C"/>
                    </a:solidFill>
                    <a:latin typeface="Calibri"/>
                    <a:ea typeface="Calibri"/>
                    <a:cs typeface="Calibri"/>
                    <a:sym typeface="Calibri"/>
                  </a:rPr>
                  <a:t>Model Name 是儲存資料的資料夾名稱</a:t>
                </a:r>
                <a:endParaRPr sz="1600">
                  <a:solidFill>
                    <a:srgbClr val="0C0C0C"/>
                  </a:solidFill>
                  <a:latin typeface="Calibri"/>
                  <a:ea typeface="Calibri"/>
                  <a:cs typeface="Calibri"/>
                  <a:sym typeface="Calibri"/>
                </a:endParaRPr>
              </a:p>
              <a:p>
                <a:pPr marL="285750" marR="0" lvl="0" indent="-285750" algn="l" rtl="0">
                  <a:spcBef>
                    <a:spcPts val="0"/>
                  </a:spcBef>
                  <a:spcAft>
                    <a:spcPts val="0"/>
                  </a:spcAft>
                  <a:buClr>
                    <a:srgbClr val="0C0C0C"/>
                  </a:buClr>
                  <a:buSzPts val="1600"/>
                  <a:buFont typeface="Calibri"/>
                  <a:buChar char="•"/>
                </a:pPr>
                <a:r>
                  <a:rPr lang="en-US" sz="1600">
                    <a:solidFill>
                      <a:srgbClr val="0C0C0C"/>
                    </a:solidFill>
                    <a:latin typeface="Calibri"/>
                    <a:ea typeface="Calibri"/>
                    <a:cs typeface="Calibri"/>
                    <a:sym typeface="Calibri"/>
                  </a:rPr>
                  <a:t>Hand Type, Owner 是方便分類資料的標籤</a:t>
                </a:r>
                <a:endParaRPr sz="1600">
                  <a:solidFill>
                    <a:srgbClr val="0C0C0C"/>
                  </a:solidFill>
                  <a:latin typeface="Calibri"/>
                  <a:ea typeface="Calibri"/>
                  <a:cs typeface="Calibri"/>
                  <a:sym typeface="Calibri"/>
                </a:endParaRPr>
              </a:p>
              <a:p>
                <a:pPr marL="285750" marR="0" lvl="0" indent="-285750" algn="l" rtl="0">
                  <a:spcBef>
                    <a:spcPts val="0"/>
                  </a:spcBef>
                  <a:spcAft>
                    <a:spcPts val="0"/>
                  </a:spcAft>
                  <a:buClr>
                    <a:srgbClr val="0C0C0C"/>
                  </a:buClr>
                  <a:buSzPts val="1600"/>
                  <a:buFont typeface="Calibri"/>
                  <a:buChar char="•"/>
                </a:pPr>
                <a:r>
                  <a:rPr lang="en-US" sz="1600">
                    <a:solidFill>
                      <a:srgbClr val="0C0C0C"/>
                    </a:solidFill>
                    <a:latin typeface="Calibri"/>
                    <a:ea typeface="Calibri"/>
                    <a:cs typeface="Calibri"/>
                    <a:sym typeface="Calibri"/>
                  </a:rPr>
                  <a:t>Number of Gesture 是紀錄要label幾段</a:t>
                </a:r>
                <a:endParaRPr sz="1600">
                  <a:solidFill>
                    <a:srgbClr val="0C0C0C"/>
                  </a:solidFill>
                  <a:latin typeface="Calibri"/>
                  <a:ea typeface="Calibri"/>
                  <a:cs typeface="Calibri"/>
                  <a:sym typeface="Calibri"/>
                </a:endParaRPr>
              </a:p>
              <a:p>
                <a:pPr marL="285750" marR="0" lvl="0" indent="-285750" algn="l" rtl="0">
                  <a:spcBef>
                    <a:spcPts val="0"/>
                  </a:spcBef>
                  <a:spcAft>
                    <a:spcPts val="0"/>
                  </a:spcAft>
                  <a:buClr>
                    <a:srgbClr val="0C0C0C"/>
                  </a:buClr>
                  <a:buSzPts val="1600"/>
                  <a:buFont typeface="Calibri"/>
                  <a:buChar char="•"/>
                </a:pPr>
                <a:r>
                  <a:rPr lang="en-US" sz="1600">
                    <a:solidFill>
                      <a:srgbClr val="0C0C0C"/>
                    </a:solidFill>
                    <a:latin typeface="Calibri"/>
                    <a:ea typeface="Calibri"/>
                    <a:cs typeface="Calibri"/>
                    <a:sym typeface="Calibri"/>
                  </a:rPr>
                  <a:t>Gesture 數字 是紀錄label片段的名稱</a:t>
                </a:r>
                <a:endParaRPr sz="1600">
                  <a:solidFill>
                    <a:srgbClr val="0C0C0C"/>
                  </a:solidFill>
                  <a:latin typeface="Calibri"/>
                  <a:ea typeface="Calibri"/>
                  <a:cs typeface="Calibri"/>
                  <a:sym typeface="Calibri"/>
                </a:endParaRPr>
              </a:p>
            </p:txBody>
          </p:sp>
          <p:sp>
            <p:nvSpPr>
              <p:cNvPr id="661" name="Google Shape;661;g376894e6804_0_515"/>
              <p:cNvSpPr txBox="1"/>
              <p:nvPr/>
            </p:nvSpPr>
            <p:spPr>
              <a:xfrm>
                <a:off x="7148715" y="1856987"/>
                <a:ext cx="1714500" cy="29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C0C0C"/>
                    </a:solidFill>
                    <a:latin typeface="Calibri"/>
                    <a:ea typeface="Calibri"/>
                    <a:cs typeface="Calibri"/>
                    <a:sym typeface="Calibri"/>
                  </a:rPr>
                  <a:t>Record Config</a:t>
                </a:r>
                <a:endParaRPr>
                  <a:solidFill>
                    <a:srgbClr val="0C0C0C"/>
                  </a:solidFill>
                  <a:latin typeface="Calibri"/>
                  <a:ea typeface="Calibri"/>
                  <a:cs typeface="Calibri"/>
                  <a:sym typeface="Calibri"/>
                </a:endParaRPr>
              </a:p>
            </p:txBody>
          </p:sp>
        </p:grpSp>
        <p:grpSp>
          <p:nvGrpSpPr>
            <p:cNvPr id="662" name="Google Shape;662;g376894e6804_0_515"/>
            <p:cNvGrpSpPr/>
            <p:nvPr/>
          </p:nvGrpSpPr>
          <p:grpSpPr>
            <a:xfrm>
              <a:off x="7282065" y="3705741"/>
              <a:ext cx="4049401" cy="643532"/>
              <a:chOff x="7148715" y="3600634"/>
              <a:chExt cx="4049401" cy="643532"/>
            </a:xfrm>
          </p:grpSpPr>
          <p:sp>
            <p:nvSpPr>
              <p:cNvPr id="663" name="Google Shape;663;g376894e6804_0_515"/>
              <p:cNvSpPr txBox="1"/>
              <p:nvPr/>
            </p:nvSpPr>
            <p:spPr>
              <a:xfrm>
                <a:off x="7148716" y="3969966"/>
                <a:ext cx="4049400" cy="27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C0C0C"/>
                    </a:solidFill>
                    <a:latin typeface="Calibri"/>
                    <a:ea typeface="Calibri"/>
                    <a:cs typeface="Calibri"/>
                    <a:sym typeface="Calibri"/>
                  </a:rPr>
                  <a:t>顯示錄製時的幀數，紅色為label區間。</a:t>
                </a:r>
                <a:endParaRPr sz="1600">
                  <a:solidFill>
                    <a:srgbClr val="0C0C0C"/>
                  </a:solidFill>
                  <a:latin typeface="Calibri"/>
                  <a:ea typeface="Calibri"/>
                  <a:cs typeface="Calibri"/>
                  <a:sym typeface="Calibri"/>
                </a:endParaRPr>
              </a:p>
            </p:txBody>
          </p:sp>
          <p:sp>
            <p:nvSpPr>
              <p:cNvPr id="664" name="Google Shape;664;g376894e6804_0_515"/>
              <p:cNvSpPr txBox="1"/>
              <p:nvPr/>
            </p:nvSpPr>
            <p:spPr>
              <a:xfrm>
                <a:off x="7148715" y="3600634"/>
                <a:ext cx="2219400" cy="29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C0C0C"/>
                    </a:solidFill>
                    <a:latin typeface="Calibri"/>
                    <a:ea typeface="Calibri"/>
                    <a:cs typeface="Calibri"/>
                    <a:sym typeface="Calibri"/>
                  </a:rPr>
                  <a:t>Display Label</a:t>
                </a:r>
                <a:endParaRPr>
                  <a:solidFill>
                    <a:srgbClr val="0C0C0C"/>
                  </a:solidFill>
                  <a:latin typeface="Calibri"/>
                  <a:ea typeface="Calibri"/>
                  <a:cs typeface="Calibri"/>
                  <a:sym typeface="Calibri"/>
                </a:endParaRPr>
              </a:p>
            </p:txBody>
          </p:sp>
        </p:grpSp>
        <p:grpSp>
          <p:nvGrpSpPr>
            <p:cNvPr id="665" name="Google Shape;665;g376894e6804_0_515"/>
            <p:cNvGrpSpPr/>
            <p:nvPr/>
          </p:nvGrpSpPr>
          <p:grpSpPr>
            <a:xfrm>
              <a:off x="7282065" y="4909653"/>
              <a:ext cx="4049400" cy="643464"/>
              <a:chOff x="7148715" y="4757253"/>
              <a:chExt cx="4049400" cy="643464"/>
            </a:xfrm>
          </p:grpSpPr>
          <p:sp>
            <p:nvSpPr>
              <p:cNvPr id="666" name="Google Shape;666;g376894e6804_0_515"/>
              <p:cNvSpPr txBox="1"/>
              <p:nvPr/>
            </p:nvSpPr>
            <p:spPr>
              <a:xfrm>
                <a:off x="7148715" y="5126517"/>
                <a:ext cx="4049400" cy="27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C0C0C"/>
                    </a:solidFill>
                    <a:latin typeface="Calibri"/>
                    <a:ea typeface="Calibri"/>
                    <a:cs typeface="Calibri"/>
                    <a:sym typeface="Calibri"/>
                  </a:rPr>
                  <a:t>顯示當前的RDI Map &amp; PHD Map</a:t>
                </a:r>
                <a:endParaRPr>
                  <a:solidFill>
                    <a:srgbClr val="0C0C0C"/>
                  </a:solidFill>
                  <a:latin typeface="Calibri"/>
                  <a:ea typeface="Calibri"/>
                  <a:cs typeface="Calibri"/>
                  <a:sym typeface="Calibri"/>
                </a:endParaRPr>
              </a:p>
            </p:txBody>
          </p:sp>
          <p:sp>
            <p:nvSpPr>
              <p:cNvPr id="667" name="Google Shape;667;g376894e6804_0_515"/>
              <p:cNvSpPr txBox="1"/>
              <p:nvPr/>
            </p:nvSpPr>
            <p:spPr>
              <a:xfrm>
                <a:off x="7148715" y="4757253"/>
                <a:ext cx="2124000" cy="299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C0C0C"/>
                    </a:solidFill>
                    <a:latin typeface="Calibri"/>
                    <a:ea typeface="Calibri"/>
                    <a:cs typeface="Calibri"/>
                    <a:sym typeface="Calibri"/>
                  </a:rPr>
                  <a:t>Data Visualization</a:t>
                </a:r>
                <a:endParaRPr>
                  <a:solidFill>
                    <a:srgbClr val="0C0C0C"/>
                  </a:solidFill>
                  <a:latin typeface="Calibri"/>
                  <a:ea typeface="Calibri"/>
                  <a:cs typeface="Calibri"/>
                  <a:sym typeface="Calibri"/>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376894e6804_0_540"/>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zh-TW" altLang="en-US"/>
              <a:t>如何蒐集資料</a:t>
            </a:r>
            <a:endParaRPr/>
          </a:p>
        </p:txBody>
      </p:sp>
      <p:sp>
        <p:nvSpPr>
          <p:cNvPr id="721" name="Google Shape;721;g376894e6804_0_540"/>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
        <p:nvSpPr>
          <p:cNvPr id="722" name="Google Shape;722;g376894e6804_0_540"/>
          <p:cNvSpPr txBox="1"/>
          <p:nvPr/>
        </p:nvSpPr>
        <p:spPr>
          <a:xfrm>
            <a:off x="1312158" y="5614907"/>
            <a:ext cx="91059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accent1"/>
                </a:solidFill>
                <a:latin typeface="Calibri"/>
                <a:ea typeface="Calibri"/>
                <a:cs typeface="Calibri"/>
                <a:sym typeface="Calibri"/>
              </a:rPr>
              <a:t>Your one hand perform gestures while the other hand press the keyboard to label.</a:t>
            </a:r>
            <a:endParaRPr sz="1800">
              <a:solidFill>
                <a:schemeClr val="accent1"/>
              </a:solidFill>
              <a:latin typeface="Calibri"/>
              <a:ea typeface="Calibri"/>
              <a:cs typeface="Calibri"/>
              <a:sym typeface="Calibri"/>
            </a:endParaRPr>
          </a:p>
        </p:txBody>
      </p:sp>
      <p:sp>
        <p:nvSpPr>
          <p:cNvPr id="724" name="Google Shape;724;g376894e6804_0_540"/>
          <p:cNvSpPr txBox="1"/>
          <p:nvPr/>
        </p:nvSpPr>
        <p:spPr>
          <a:xfrm>
            <a:off x="1445499" y="1370650"/>
            <a:ext cx="99084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點擊 “Start Recording”， 選擇 ”Yes” 或 按下快捷鍵 ”y” 開始錄製</a:t>
            </a:r>
            <a:endParaRPr sz="1800">
              <a:solidFill>
                <a:schemeClr val="dk1"/>
              </a:solidFill>
              <a:latin typeface="Calibri"/>
              <a:ea typeface="Calibri"/>
              <a:cs typeface="Calibri"/>
              <a:sym typeface="Calibri"/>
            </a:endParaRPr>
          </a:p>
        </p:txBody>
      </p:sp>
      <p:pic>
        <p:nvPicPr>
          <p:cNvPr id="725" name="Google Shape;725;g376894e6804_0_540" title="擷取.PNG"/>
          <p:cNvPicPr preferRelativeResize="0"/>
          <p:nvPr/>
        </p:nvPicPr>
        <p:blipFill>
          <a:blip r:embed="rId3">
            <a:alphaModFix/>
          </a:blip>
          <a:stretch>
            <a:fillRect/>
          </a:stretch>
        </p:blipFill>
        <p:spPr>
          <a:xfrm>
            <a:off x="3416425" y="1816150"/>
            <a:ext cx="4765194" cy="3722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376894e6804_0_549"/>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zh-TW" altLang="en-US"/>
              <a:t>如何蒐集資料</a:t>
            </a:r>
            <a:endParaRPr/>
          </a:p>
        </p:txBody>
      </p:sp>
      <p:sp>
        <p:nvSpPr>
          <p:cNvPr id="732" name="Google Shape;732;g376894e6804_0_549"/>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
        <p:nvSpPr>
          <p:cNvPr id="733" name="Google Shape;733;g376894e6804_0_549"/>
          <p:cNvSpPr txBox="1"/>
          <p:nvPr/>
        </p:nvSpPr>
        <p:spPr>
          <a:xfrm>
            <a:off x="1312158" y="5614907"/>
            <a:ext cx="91059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accent1"/>
                </a:solidFill>
                <a:latin typeface="Calibri"/>
                <a:ea typeface="Calibri"/>
                <a:cs typeface="Calibri"/>
                <a:sym typeface="Calibri"/>
              </a:rPr>
              <a:t>Your one hand perform gestures while the other hand press the keyboard to label.</a:t>
            </a:r>
            <a:endParaRPr sz="1800">
              <a:solidFill>
                <a:schemeClr val="accent1"/>
              </a:solidFill>
              <a:latin typeface="Calibri"/>
              <a:ea typeface="Calibri"/>
              <a:cs typeface="Calibri"/>
              <a:sym typeface="Calibri"/>
            </a:endParaRPr>
          </a:p>
        </p:txBody>
      </p:sp>
      <p:pic>
        <p:nvPicPr>
          <p:cNvPr id="735" name="Google Shape;735;g376894e6804_0_549"/>
          <p:cNvPicPr preferRelativeResize="0"/>
          <p:nvPr/>
        </p:nvPicPr>
        <p:blipFill rotWithShape="1">
          <a:blip r:embed="rId3">
            <a:alphaModFix/>
          </a:blip>
          <a:srcRect/>
          <a:stretch/>
        </p:blipFill>
        <p:spPr>
          <a:xfrm>
            <a:off x="929560" y="1098466"/>
            <a:ext cx="6488492" cy="4397373"/>
          </a:xfrm>
          <a:prstGeom prst="rect">
            <a:avLst/>
          </a:prstGeom>
          <a:noFill/>
          <a:ln>
            <a:noFill/>
          </a:ln>
        </p:spPr>
      </p:pic>
      <p:pic>
        <p:nvPicPr>
          <p:cNvPr id="736" name="Google Shape;736;g376894e6804_0_549"/>
          <p:cNvPicPr preferRelativeResize="0"/>
          <p:nvPr/>
        </p:nvPicPr>
        <p:blipFill rotWithShape="1">
          <a:blip r:embed="rId4">
            <a:alphaModFix/>
          </a:blip>
          <a:srcRect/>
          <a:stretch/>
        </p:blipFill>
        <p:spPr>
          <a:xfrm>
            <a:off x="7644626" y="4002037"/>
            <a:ext cx="4132189" cy="1260945"/>
          </a:xfrm>
          <a:prstGeom prst="rect">
            <a:avLst/>
          </a:prstGeom>
          <a:noFill/>
          <a:ln>
            <a:noFill/>
          </a:ln>
        </p:spPr>
      </p:pic>
      <p:sp>
        <p:nvSpPr>
          <p:cNvPr id="737" name="Google Shape;737;g376894e6804_0_549"/>
          <p:cNvSpPr txBox="1"/>
          <p:nvPr/>
        </p:nvSpPr>
        <p:spPr>
          <a:xfrm>
            <a:off x="7592539" y="1362161"/>
            <a:ext cx="4423500" cy="203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這裡舉個收集兩個Gesture的例子，左邊先設好要收集兩段手勢，在一段資料中收集手勢一以及手勢二，就要手動在錄資料的時候標記兩段時間，如左圖這樣</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紅色區塊為Label，按住快捷鍵 ”1” 就能紀錄一段Label</a:t>
            </a:r>
            <a:endParaRPr sz="1800">
              <a:solidFill>
                <a:schemeClr val="dk1"/>
              </a:solidFill>
              <a:latin typeface="Calibri"/>
              <a:ea typeface="Calibri"/>
              <a:cs typeface="Calibri"/>
              <a:sym typeface="Calibri"/>
            </a:endParaRPr>
          </a:p>
        </p:txBody>
      </p:sp>
      <p:sp>
        <p:nvSpPr>
          <p:cNvPr id="738" name="Google Shape;738;g376894e6804_0_549"/>
          <p:cNvSpPr txBox="1"/>
          <p:nvPr/>
        </p:nvSpPr>
        <p:spPr>
          <a:xfrm>
            <a:off x="7592539" y="3632705"/>
            <a:ext cx="4423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收集到的資料會存到Record資料夾中</a:t>
            </a:r>
            <a:endParaRPr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376894e6804_0_561"/>
          <p:cNvSpPr txBox="1">
            <a:spLocks noGrp="1"/>
          </p:cNvSpPr>
          <p:nvPr>
            <p:ph type="body" idx="1"/>
          </p:nvPr>
        </p:nvSpPr>
        <p:spPr>
          <a:xfrm>
            <a:off x="838200" y="1407886"/>
            <a:ext cx="10515600" cy="47811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accent1"/>
              </a:buClr>
              <a:buSzPts val="2400"/>
              <a:buNone/>
            </a:pPr>
            <a:r>
              <a:rPr lang="en-US"/>
              <a:t>我們是使用上面兩個RX配合左下的TX去蒐集資料</a:t>
            </a:r>
            <a:endParaRPr/>
          </a:p>
          <a:p>
            <a:pPr marL="0" lvl="0" indent="0" algn="l" rtl="0">
              <a:lnSpc>
                <a:spcPct val="125000"/>
              </a:lnSpc>
              <a:spcBef>
                <a:spcPts val="1000"/>
              </a:spcBef>
              <a:spcAft>
                <a:spcPts val="0"/>
              </a:spcAft>
              <a:buClr>
                <a:schemeClr val="dk1"/>
              </a:buClr>
              <a:buSzPts val="2400"/>
              <a:buNone/>
            </a:pPr>
            <a:endParaRPr/>
          </a:p>
          <a:p>
            <a:pPr marL="0" lvl="0" indent="0" algn="l" rtl="0">
              <a:lnSpc>
                <a:spcPct val="125000"/>
              </a:lnSpc>
              <a:spcBef>
                <a:spcPts val="1000"/>
              </a:spcBef>
              <a:spcAft>
                <a:spcPts val="0"/>
              </a:spcAft>
              <a:buClr>
                <a:schemeClr val="accent1"/>
              </a:buClr>
              <a:buSzPts val="2400"/>
              <a:buNone/>
            </a:pPr>
            <a:r>
              <a:rPr lang="en-US"/>
              <a:t>使用KSOC Tool的快捷鍵:</a:t>
            </a:r>
            <a:br>
              <a:rPr lang="en-US"/>
            </a:br>
            <a:r>
              <a:rPr lang="en-US"/>
              <a:t>Y : yes                N : no</a:t>
            </a:r>
            <a:endParaRPr/>
          </a:p>
          <a:p>
            <a:pPr marL="0" lvl="0" indent="0" algn="l" rtl="0">
              <a:lnSpc>
                <a:spcPct val="125000"/>
              </a:lnSpc>
              <a:spcBef>
                <a:spcPts val="1000"/>
              </a:spcBef>
              <a:spcAft>
                <a:spcPts val="0"/>
              </a:spcAft>
              <a:buClr>
                <a:schemeClr val="accent1"/>
              </a:buClr>
              <a:buSzPts val="2400"/>
              <a:buNone/>
            </a:pPr>
            <a:r>
              <a:rPr lang="en-US"/>
              <a:t>數字 1 : label</a:t>
            </a:r>
            <a:endParaRPr/>
          </a:p>
          <a:p>
            <a:pPr marL="0" lvl="0" indent="0" algn="l" rtl="0">
              <a:lnSpc>
                <a:spcPct val="125000"/>
              </a:lnSpc>
              <a:spcBef>
                <a:spcPts val="1000"/>
              </a:spcBef>
              <a:spcAft>
                <a:spcPts val="0"/>
              </a:spcAft>
              <a:buClr>
                <a:schemeClr val="dk1"/>
              </a:buClr>
              <a:buSzPts val="2400"/>
              <a:buNone/>
            </a:pPr>
            <a:endParaRPr/>
          </a:p>
          <a:p>
            <a:pPr marL="0" lvl="0" indent="0" algn="l" rtl="0">
              <a:lnSpc>
                <a:spcPct val="125000"/>
              </a:lnSpc>
              <a:spcBef>
                <a:spcPts val="1000"/>
              </a:spcBef>
              <a:spcAft>
                <a:spcPts val="0"/>
              </a:spcAft>
              <a:buClr>
                <a:schemeClr val="accent1"/>
              </a:buClr>
              <a:buSzPts val="2400"/>
              <a:buNone/>
            </a:pPr>
            <a:r>
              <a:rPr lang="en-US"/>
              <a:t>修改label名稱的程式在</a:t>
            </a:r>
            <a:endParaRPr/>
          </a:p>
          <a:p>
            <a:pPr marL="0" lvl="0" indent="0" algn="l" rtl="0">
              <a:lnSpc>
                <a:spcPct val="125000"/>
              </a:lnSpc>
              <a:spcBef>
                <a:spcPts val="1000"/>
              </a:spcBef>
              <a:spcAft>
                <a:spcPts val="0"/>
              </a:spcAft>
              <a:buClr>
                <a:schemeClr val="accent1"/>
              </a:buClr>
              <a:buSzPts val="1800"/>
              <a:buNone/>
            </a:pPr>
            <a:r>
              <a:rPr lang="en-US" sz="1800"/>
              <a:t>K60168A_Dongle\KSOC_Tool\TemParam\RenewType\RenewType.py 裡面有詳細的使用方法</a:t>
            </a:r>
            <a:endParaRPr sz="1800"/>
          </a:p>
        </p:txBody>
      </p:sp>
      <p:sp>
        <p:nvSpPr>
          <p:cNvPr id="745" name="Google Shape;745;g376894e6804_0_561"/>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zh-TW" altLang="en-US"/>
              <a:t>注意事項</a:t>
            </a:r>
            <a:endParaRPr/>
          </a:p>
        </p:txBody>
      </p:sp>
      <p:sp>
        <p:nvSpPr>
          <p:cNvPr id="746" name="Google Shape;746;g376894e6804_0_561"/>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pic>
        <p:nvPicPr>
          <p:cNvPr id="748" name="Google Shape;748;g376894e6804_0_561"/>
          <p:cNvPicPr preferRelativeResize="0"/>
          <p:nvPr/>
        </p:nvPicPr>
        <p:blipFill rotWithShape="1">
          <a:blip r:embed="rId3">
            <a:alphaModFix/>
          </a:blip>
          <a:srcRect/>
          <a:stretch/>
        </p:blipFill>
        <p:spPr>
          <a:xfrm>
            <a:off x="5339115" y="2828718"/>
            <a:ext cx="2298972" cy="2488671"/>
          </a:xfrm>
          <a:prstGeom prst="rect">
            <a:avLst/>
          </a:prstGeom>
          <a:noFill/>
          <a:ln>
            <a:noFill/>
          </a:ln>
        </p:spPr>
      </p:pic>
      <p:sp>
        <p:nvSpPr>
          <p:cNvPr id="749" name="Google Shape;749;g376894e6804_0_561"/>
          <p:cNvSpPr/>
          <p:nvPr/>
        </p:nvSpPr>
        <p:spPr>
          <a:xfrm>
            <a:off x="6308704" y="3783605"/>
            <a:ext cx="697200" cy="6711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50" name="Google Shape;750;g376894e6804_0_561"/>
          <p:cNvCxnSpPr/>
          <p:nvPr/>
        </p:nvCxnSpPr>
        <p:spPr>
          <a:xfrm rot="10800000" flipH="1">
            <a:off x="6308704" y="2230205"/>
            <a:ext cx="1657800" cy="1553400"/>
          </a:xfrm>
          <a:prstGeom prst="straightConnector1">
            <a:avLst/>
          </a:prstGeom>
          <a:noFill/>
          <a:ln w="38100" cap="flat" cmpd="sng">
            <a:solidFill>
              <a:srgbClr val="FF0000"/>
            </a:solidFill>
            <a:prstDash val="solid"/>
            <a:miter lim="800000"/>
            <a:headEnd type="none" w="sm" len="sm"/>
            <a:tailEnd type="none" w="sm" len="sm"/>
          </a:ln>
        </p:spPr>
      </p:cxnSp>
      <p:cxnSp>
        <p:nvCxnSpPr>
          <p:cNvPr id="751" name="Google Shape;751;g376894e6804_0_561"/>
          <p:cNvCxnSpPr/>
          <p:nvPr/>
        </p:nvCxnSpPr>
        <p:spPr>
          <a:xfrm>
            <a:off x="6308704" y="4454602"/>
            <a:ext cx="1657800" cy="862800"/>
          </a:xfrm>
          <a:prstGeom prst="straightConnector1">
            <a:avLst/>
          </a:prstGeom>
          <a:noFill/>
          <a:ln w="38100" cap="flat" cmpd="sng">
            <a:solidFill>
              <a:srgbClr val="FF0000"/>
            </a:solidFill>
            <a:prstDash val="solid"/>
            <a:miter lim="800000"/>
            <a:headEnd type="none" w="sm" len="sm"/>
            <a:tailEnd type="none" w="sm" len="sm"/>
          </a:ln>
        </p:spPr>
      </p:cxnSp>
      <p:cxnSp>
        <p:nvCxnSpPr>
          <p:cNvPr id="752" name="Google Shape;752;g376894e6804_0_561"/>
          <p:cNvCxnSpPr/>
          <p:nvPr/>
        </p:nvCxnSpPr>
        <p:spPr>
          <a:xfrm rot="10800000" flipH="1">
            <a:off x="7006016" y="2237105"/>
            <a:ext cx="4407600" cy="1546500"/>
          </a:xfrm>
          <a:prstGeom prst="straightConnector1">
            <a:avLst/>
          </a:prstGeom>
          <a:noFill/>
          <a:ln w="38100" cap="flat" cmpd="sng">
            <a:solidFill>
              <a:srgbClr val="FF0000"/>
            </a:solidFill>
            <a:prstDash val="solid"/>
            <a:miter lim="800000"/>
            <a:headEnd type="none" w="sm" len="sm"/>
            <a:tailEnd type="none" w="sm" len="sm"/>
          </a:ln>
        </p:spPr>
      </p:cxnSp>
      <p:cxnSp>
        <p:nvCxnSpPr>
          <p:cNvPr id="753" name="Google Shape;753;g376894e6804_0_561"/>
          <p:cNvCxnSpPr/>
          <p:nvPr/>
        </p:nvCxnSpPr>
        <p:spPr>
          <a:xfrm>
            <a:off x="7006016" y="4454602"/>
            <a:ext cx="4407600" cy="870000"/>
          </a:xfrm>
          <a:prstGeom prst="straightConnector1">
            <a:avLst/>
          </a:prstGeom>
          <a:noFill/>
          <a:ln w="38100" cap="flat" cmpd="sng">
            <a:solidFill>
              <a:srgbClr val="FF0000"/>
            </a:solidFill>
            <a:prstDash val="solid"/>
            <a:miter lim="800000"/>
            <a:headEnd type="none" w="sm" len="sm"/>
            <a:tailEnd type="none" w="sm" len="sm"/>
          </a:ln>
        </p:spPr>
      </p:cxnSp>
      <p:sp>
        <p:nvSpPr>
          <p:cNvPr id="754" name="Google Shape;754;g376894e6804_0_561"/>
          <p:cNvSpPr/>
          <p:nvPr/>
        </p:nvSpPr>
        <p:spPr>
          <a:xfrm>
            <a:off x="7966464" y="2230085"/>
            <a:ext cx="3447000" cy="3087300"/>
          </a:xfrm>
          <a:prstGeom prst="rect">
            <a:avLst/>
          </a:prstGeom>
          <a:solidFill>
            <a:schemeClr val="lt1"/>
          </a:solid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55" name="Google Shape;755;g376894e6804_0_561"/>
          <p:cNvPicPr preferRelativeResize="0"/>
          <p:nvPr/>
        </p:nvPicPr>
        <p:blipFill rotWithShape="1">
          <a:blip r:embed="rId4">
            <a:alphaModFix/>
          </a:blip>
          <a:srcRect/>
          <a:stretch/>
        </p:blipFill>
        <p:spPr>
          <a:xfrm>
            <a:off x="8672917" y="2733753"/>
            <a:ext cx="1936391" cy="2099703"/>
          </a:xfrm>
          <a:prstGeom prst="rect">
            <a:avLst/>
          </a:prstGeom>
          <a:noFill/>
          <a:ln>
            <a:noFill/>
          </a:ln>
        </p:spPr>
      </p:pic>
      <p:sp>
        <p:nvSpPr>
          <p:cNvPr id="756" name="Google Shape;756;g376894e6804_0_561"/>
          <p:cNvSpPr/>
          <p:nvPr/>
        </p:nvSpPr>
        <p:spPr>
          <a:xfrm>
            <a:off x="8913756" y="2907662"/>
            <a:ext cx="1532700" cy="7632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g376894e6804_0_561"/>
          <p:cNvSpPr/>
          <p:nvPr/>
        </p:nvSpPr>
        <p:spPr>
          <a:xfrm>
            <a:off x="8913756" y="3822574"/>
            <a:ext cx="710400" cy="7632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376894e6804_0_579"/>
          <p:cNvSpPr txBox="1">
            <a:spLocks noGrp="1"/>
          </p:cNvSpPr>
          <p:nvPr>
            <p:ph type="body" idx="1"/>
          </p:nvPr>
        </p:nvSpPr>
        <p:spPr>
          <a:xfrm>
            <a:off x="838199" y="1138844"/>
            <a:ext cx="11019900" cy="50499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1000"/>
              </a:spcBef>
              <a:spcAft>
                <a:spcPts val="0"/>
              </a:spcAft>
              <a:buClr>
                <a:schemeClr val="dk1"/>
              </a:buClr>
              <a:buSzPts val="2400"/>
              <a:buNone/>
            </a:pPr>
            <a:endParaRPr sz="1400"/>
          </a:p>
          <a:p>
            <a:pPr marL="0" lvl="0" indent="0" algn="l" rtl="0">
              <a:lnSpc>
                <a:spcPct val="125000"/>
              </a:lnSpc>
              <a:spcBef>
                <a:spcPts val="1000"/>
              </a:spcBef>
              <a:spcAft>
                <a:spcPts val="0"/>
              </a:spcAft>
              <a:buClr>
                <a:schemeClr val="dk1"/>
              </a:buClr>
              <a:buSzPts val="2000"/>
              <a:buNone/>
            </a:pPr>
            <a:r>
              <a:rPr lang="en-US" sz="2000" b="1"/>
              <a:t>[DS1] Radar signal data (Raw Data)</a:t>
            </a:r>
            <a:endParaRPr/>
          </a:p>
          <a:p>
            <a:pPr marL="0" lvl="0" indent="0" algn="l" rtl="0">
              <a:lnSpc>
                <a:spcPct val="125000"/>
              </a:lnSpc>
              <a:spcBef>
                <a:spcPts val="1000"/>
              </a:spcBef>
              <a:spcAft>
                <a:spcPts val="0"/>
              </a:spcAft>
              <a:buClr>
                <a:schemeClr val="dk1"/>
              </a:buClr>
              <a:buSzPts val="2000"/>
              <a:buNone/>
            </a:pPr>
            <a:r>
              <a:rPr lang="en-US" sz="2000"/>
              <a:t>A floating-point array with shape of</a:t>
            </a:r>
            <a:endParaRPr/>
          </a:p>
          <a:p>
            <a:pPr marL="0" lvl="0" indent="0" algn="l" rtl="0">
              <a:lnSpc>
                <a:spcPct val="125000"/>
              </a:lnSpc>
              <a:spcBef>
                <a:spcPts val="1000"/>
              </a:spcBef>
              <a:spcAft>
                <a:spcPts val="0"/>
              </a:spcAft>
              <a:buClr>
                <a:schemeClr val="dk1"/>
              </a:buClr>
              <a:buSzPts val="2000"/>
              <a:buNone/>
            </a:pPr>
            <a:r>
              <a:rPr lang="en-US" sz="2000"/>
              <a:t>(channels, chirps, samplepoints, frames)</a:t>
            </a:r>
            <a:endParaRPr/>
          </a:p>
          <a:p>
            <a:pPr marL="0" lvl="0" indent="0" algn="l" rtl="0">
              <a:lnSpc>
                <a:spcPct val="125000"/>
              </a:lnSpc>
              <a:spcBef>
                <a:spcPts val="1000"/>
              </a:spcBef>
              <a:spcAft>
                <a:spcPts val="0"/>
              </a:spcAft>
              <a:buClr>
                <a:schemeClr val="dk1"/>
              </a:buClr>
              <a:buSzPts val="2000"/>
              <a:buNone/>
            </a:pPr>
            <a:endParaRPr sz="2000"/>
          </a:p>
          <a:p>
            <a:pPr marL="0" lvl="0" indent="0" algn="l" rtl="0">
              <a:lnSpc>
                <a:spcPct val="125000"/>
              </a:lnSpc>
              <a:spcBef>
                <a:spcPts val="1000"/>
              </a:spcBef>
              <a:spcAft>
                <a:spcPts val="0"/>
              </a:spcAft>
              <a:buClr>
                <a:schemeClr val="dk1"/>
              </a:buClr>
              <a:buSzPts val="2000"/>
              <a:buNone/>
            </a:pPr>
            <a:r>
              <a:rPr lang="en-US" sz="2000" b="1"/>
              <a:t>[DS1] Radar signal data (RDI map)</a:t>
            </a:r>
            <a:endParaRPr sz="2000"/>
          </a:p>
          <a:p>
            <a:pPr marL="0" lvl="0" indent="0" algn="l" rtl="0">
              <a:lnSpc>
                <a:spcPct val="125000"/>
              </a:lnSpc>
              <a:spcBef>
                <a:spcPts val="1000"/>
              </a:spcBef>
              <a:spcAft>
                <a:spcPts val="0"/>
              </a:spcAft>
              <a:buClr>
                <a:schemeClr val="dk1"/>
              </a:buClr>
              <a:buSzPts val="2000"/>
              <a:buNone/>
            </a:pPr>
            <a:r>
              <a:rPr lang="en-US" sz="2000"/>
              <a:t>A floating-point array with shape of</a:t>
            </a:r>
            <a:endParaRPr/>
          </a:p>
          <a:p>
            <a:pPr marL="0" lvl="0" indent="0" algn="l" rtl="0">
              <a:lnSpc>
                <a:spcPct val="125000"/>
              </a:lnSpc>
              <a:spcBef>
                <a:spcPts val="1000"/>
              </a:spcBef>
              <a:spcAft>
                <a:spcPts val="0"/>
              </a:spcAft>
              <a:buClr>
                <a:schemeClr val="dk1"/>
              </a:buClr>
              <a:buSzPts val="2000"/>
              <a:buNone/>
            </a:pPr>
            <a:r>
              <a:rPr lang="en-US" sz="2000"/>
              <a:t>(MapType,RdiHight, RdiWidth,frames)</a:t>
            </a:r>
            <a:endParaRPr/>
          </a:p>
          <a:p>
            <a:pPr marL="0" lvl="0" indent="0" algn="l" rtl="0">
              <a:lnSpc>
                <a:spcPct val="125000"/>
              </a:lnSpc>
              <a:spcBef>
                <a:spcPts val="1000"/>
              </a:spcBef>
              <a:spcAft>
                <a:spcPts val="0"/>
              </a:spcAft>
              <a:buClr>
                <a:schemeClr val="dk1"/>
              </a:buClr>
              <a:buSzPts val="2000"/>
              <a:buNone/>
            </a:pPr>
            <a:r>
              <a:rPr lang="en-US" sz="2000"/>
              <a:t>MapType have RDI map and PHD map</a:t>
            </a:r>
            <a:endParaRPr/>
          </a:p>
        </p:txBody>
      </p:sp>
      <p:sp>
        <p:nvSpPr>
          <p:cNvPr id="764" name="Google Shape;764;g376894e6804_0_579"/>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如何看蒐集的資料</a:t>
            </a:r>
            <a:endParaRPr/>
          </a:p>
        </p:txBody>
      </p:sp>
      <p:sp>
        <p:nvSpPr>
          <p:cNvPr id="765" name="Google Shape;765;g376894e6804_0_579"/>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pic>
        <p:nvPicPr>
          <p:cNvPr id="767" name="Google Shape;767;g376894e6804_0_579"/>
          <p:cNvPicPr preferRelativeResize="0"/>
          <p:nvPr/>
        </p:nvPicPr>
        <p:blipFill rotWithShape="1">
          <a:blip r:embed="rId3">
            <a:alphaModFix/>
          </a:blip>
          <a:srcRect/>
          <a:stretch/>
        </p:blipFill>
        <p:spPr>
          <a:xfrm>
            <a:off x="5998128" y="669109"/>
            <a:ext cx="4949733" cy="2718740"/>
          </a:xfrm>
          <a:prstGeom prst="rect">
            <a:avLst/>
          </a:prstGeom>
          <a:noFill/>
          <a:ln>
            <a:noFill/>
          </a:ln>
        </p:spPr>
      </p:pic>
      <p:pic>
        <p:nvPicPr>
          <p:cNvPr id="768" name="Google Shape;768;g376894e6804_0_579"/>
          <p:cNvPicPr preferRelativeResize="0"/>
          <p:nvPr/>
        </p:nvPicPr>
        <p:blipFill rotWithShape="1">
          <a:blip r:embed="rId4">
            <a:alphaModFix/>
          </a:blip>
          <a:srcRect/>
          <a:stretch/>
        </p:blipFill>
        <p:spPr>
          <a:xfrm>
            <a:off x="5998128" y="3899294"/>
            <a:ext cx="4945406" cy="1926151"/>
          </a:xfrm>
          <a:prstGeom prst="rect">
            <a:avLst/>
          </a:prstGeom>
          <a:noFill/>
          <a:ln>
            <a:noFill/>
          </a:ln>
        </p:spPr>
      </p:pic>
      <p:sp>
        <p:nvSpPr>
          <p:cNvPr id="769" name="Google Shape;769;g376894e6804_0_579"/>
          <p:cNvSpPr txBox="1"/>
          <p:nvPr/>
        </p:nvSpPr>
        <p:spPr>
          <a:xfrm>
            <a:off x="7430706" y="3384906"/>
            <a:ext cx="20802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accent1"/>
                </a:solidFill>
                <a:latin typeface="Calibri"/>
                <a:ea typeface="Calibri"/>
                <a:cs typeface="Calibri"/>
                <a:sym typeface="Calibri"/>
              </a:rPr>
              <a:t>Raw data file .h5</a:t>
            </a:r>
            <a:endParaRPr/>
          </a:p>
        </p:txBody>
      </p:sp>
      <p:sp>
        <p:nvSpPr>
          <p:cNvPr id="770" name="Google Shape;770;g376894e6804_0_579"/>
          <p:cNvSpPr txBox="1"/>
          <p:nvPr/>
        </p:nvSpPr>
        <p:spPr>
          <a:xfrm>
            <a:off x="7430706" y="5846245"/>
            <a:ext cx="20802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accent1"/>
                </a:solidFill>
                <a:latin typeface="Calibri"/>
                <a:ea typeface="Calibri"/>
                <a:cs typeface="Calibri"/>
                <a:sym typeface="Calibri"/>
              </a:rPr>
              <a:t>RDI Map file.h5</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F91D2992-0FFA-463B-82B0-A0E3C888D23A}"/>
              </a:ext>
            </a:extLst>
          </p:cNvPr>
          <p:cNvSpPr>
            <a:spLocks noGrp="1"/>
          </p:cNvSpPr>
          <p:nvPr>
            <p:ph type="title"/>
          </p:nvPr>
        </p:nvSpPr>
        <p:spPr>
          <a:xfrm>
            <a:off x="551839" y="231656"/>
            <a:ext cx="10515600" cy="1325563"/>
          </a:xfrm>
        </p:spPr>
        <p:txBody>
          <a:bodyPr/>
          <a:lstStyle/>
          <a:p>
            <a:r>
              <a:rPr lang="zh-TW" altLang="en-US">
                <a:latin typeface="Calibri" panose="020F0502020204030204" pitchFamily="34" charset="0"/>
                <a:cs typeface="Calibri" panose="020F0502020204030204" pitchFamily="34" charset="0"/>
              </a:rPr>
              <a:t>資料格式介紹</a:t>
            </a:r>
          </a:p>
        </p:txBody>
      </p:sp>
      <p:sp>
        <p:nvSpPr>
          <p:cNvPr id="14" name="文字方塊 13">
            <a:extLst>
              <a:ext uri="{FF2B5EF4-FFF2-40B4-BE49-F238E27FC236}">
                <a16:creationId xmlns:a16="http://schemas.microsoft.com/office/drawing/2014/main" id="{03B3139D-3E54-4BBE-B8AA-1C2BD76C38C0}"/>
              </a:ext>
            </a:extLst>
          </p:cNvPr>
          <p:cNvSpPr txBox="1"/>
          <p:nvPr/>
        </p:nvSpPr>
        <p:spPr>
          <a:xfrm>
            <a:off x="541153" y="1217966"/>
            <a:ext cx="6674882" cy="3699474"/>
          </a:xfrm>
          <a:prstGeom prst="rect">
            <a:avLst/>
          </a:prstGeom>
          <a:noFill/>
        </p:spPr>
        <p:txBody>
          <a:bodyPr wrap="square">
            <a:spAutoFit/>
          </a:bodyPr>
          <a:lstStyle/>
          <a:p>
            <a:pPr marL="342891" indent="-342891">
              <a:lnSpc>
                <a:spcPct val="200000"/>
              </a:lnSpc>
              <a:buFont typeface="Arial" panose="020B0604020202020204" pitchFamily="34" charset="0"/>
              <a:buChar char="•"/>
            </a:pPr>
            <a:r>
              <a:rPr lang="en-US" altLang="zh-TW" sz="2000" err="1">
                <a:latin typeface="Calibri" panose="020F0502020204030204" pitchFamily="34" charset="0"/>
                <a:cs typeface="Calibri" panose="020F0502020204030204" pitchFamily="34" charset="0"/>
              </a:rPr>
              <a:t>Ksoc</a:t>
            </a:r>
            <a:r>
              <a:rPr lang="en-US" altLang="zh-TW" sz="2000">
                <a:latin typeface="Calibri" panose="020F0502020204030204" pitchFamily="34" charset="0"/>
                <a:cs typeface="Calibri" panose="020F0502020204030204" pitchFamily="34" charset="0"/>
              </a:rPr>
              <a:t> Tool </a:t>
            </a:r>
            <a:r>
              <a:rPr lang="zh-TW" altLang="en-US" sz="2000">
                <a:latin typeface="Calibri" panose="020F0502020204030204" pitchFamily="34" charset="0"/>
                <a:cs typeface="Calibri" panose="020F0502020204030204" pitchFamily="34" charset="0"/>
              </a:rPr>
              <a:t>會同時錄製資料格式為 </a:t>
            </a:r>
            <a:r>
              <a:rPr lang="en-US" altLang="zh-TW" sz="2000">
                <a:latin typeface="Calibri" panose="020F0502020204030204" pitchFamily="34" charset="0"/>
                <a:cs typeface="Calibri" panose="020F0502020204030204" pitchFamily="34" charset="0"/>
              </a:rPr>
              <a:t>(2, 32, 32, N)</a:t>
            </a:r>
            <a:r>
              <a:rPr lang="zh-TW" altLang="en-US" sz="2000">
                <a:latin typeface="Calibri" panose="020F0502020204030204" pitchFamily="34" charset="0"/>
                <a:cs typeface="Calibri" panose="020F0502020204030204" pitchFamily="34" charset="0"/>
              </a:rPr>
              <a:t>，其中：</a:t>
            </a:r>
            <a:endParaRPr lang="en-US" altLang="zh-TW" sz="2000">
              <a:latin typeface="Calibri" panose="020F0502020204030204" pitchFamily="34" charset="0"/>
              <a:cs typeface="Calibri" panose="020F0502020204030204" pitchFamily="34" charset="0"/>
            </a:endParaRPr>
          </a:p>
          <a:p>
            <a:pPr marL="342891" indent="-342891">
              <a:lnSpc>
                <a:spcPct val="200000"/>
              </a:lnSpc>
              <a:buFont typeface="Arial" panose="020B0604020202020204" pitchFamily="34" charset="0"/>
              <a:buChar char="•"/>
            </a:pPr>
            <a:r>
              <a:rPr lang="en-US" altLang="zh-TW" sz="2000">
                <a:latin typeface="Calibri" panose="020F0502020204030204" pitchFamily="34" charset="0"/>
                <a:cs typeface="Calibri" panose="020F0502020204030204" pitchFamily="34" charset="0"/>
              </a:rPr>
              <a:t>2 </a:t>
            </a:r>
            <a:r>
              <a:rPr lang="zh-TW" altLang="en-US" sz="2000">
                <a:latin typeface="Calibri" panose="020F0502020204030204" pitchFamily="34" charset="0"/>
                <a:cs typeface="Calibri" panose="020F0502020204030204" pitchFamily="34" charset="0"/>
              </a:rPr>
              <a:t>為兩種影像（</a:t>
            </a:r>
            <a:r>
              <a:rPr lang="en-US" altLang="zh-TW" sz="2000">
                <a:latin typeface="Calibri" panose="020F0502020204030204" pitchFamily="34" charset="0"/>
                <a:cs typeface="Calibri" panose="020F0502020204030204" pitchFamily="34" charset="0"/>
              </a:rPr>
              <a:t>RDI </a:t>
            </a:r>
            <a:r>
              <a:rPr lang="zh-TW" altLang="en-US" sz="2000">
                <a:latin typeface="Calibri" panose="020F0502020204030204" pitchFamily="34" charset="0"/>
                <a:cs typeface="Calibri" panose="020F0502020204030204" pitchFamily="34" charset="0"/>
              </a:rPr>
              <a:t>與 </a:t>
            </a:r>
            <a:r>
              <a:rPr lang="en-US" altLang="zh-TW" sz="2000">
                <a:latin typeface="Calibri" panose="020F0502020204030204" pitchFamily="34" charset="0"/>
                <a:cs typeface="Calibri" panose="020F0502020204030204" pitchFamily="34" charset="0"/>
              </a:rPr>
              <a:t>PHD</a:t>
            </a:r>
            <a:r>
              <a:rPr lang="zh-TW" altLang="en-US" sz="2000">
                <a:latin typeface="Calibri" panose="020F0502020204030204" pitchFamily="34" charset="0"/>
                <a:cs typeface="Calibri" panose="020F0502020204030204" pitchFamily="34" charset="0"/>
              </a:rPr>
              <a:t>）</a:t>
            </a:r>
            <a:endParaRPr lang="en-US" altLang="zh-TW" sz="2000">
              <a:latin typeface="Calibri" panose="020F0502020204030204" pitchFamily="34" charset="0"/>
              <a:cs typeface="Calibri" panose="020F0502020204030204" pitchFamily="34" charset="0"/>
            </a:endParaRPr>
          </a:p>
          <a:p>
            <a:pPr marL="342891" indent="-342891">
              <a:lnSpc>
                <a:spcPct val="200000"/>
              </a:lnSpc>
              <a:buFont typeface="Arial" panose="020B0604020202020204" pitchFamily="34" charset="0"/>
              <a:buChar char="•"/>
            </a:pPr>
            <a:r>
              <a:rPr lang="en-US" altLang="zh-TW" sz="2000">
                <a:latin typeface="Calibri" panose="020F0502020204030204" pitchFamily="34" charset="0"/>
                <a:cs typeface="Calibri" panose="020F0502020204030204" pitchFamily="34" charset="0"/>
              </a:rPr>
              <a:t>32 × 32 </a:t>
            </a:r>
            <a:r>
              <a:rPr lang="zh-TW" altLang="en-US" sz="2000">
                <a:latin typeface="Calibri" panose="020F0502020204030204" pitchFamily="34" charset="0"/>
                <a:cs typeface="Calibri" panose="020F0502020204030204" pitchFamily="34" charset="0"/>
              </a:rPr>
              <a:t>為影像解析度</a:t>
            </a:r>
            <a:endParaRPr lang="en-US" altLang="zh-TW" sz="2000">
              <a:latin typeface="Calibri" panose="020F0502020204030204" pitchFamily="34" charset="0"/>
              <a:cs typeface="Calibri" panose="020F0502020204030204" pitchFamily="34" charset="0"/>
            </a:endParaRPr>
          </a:p>
          <a:p>
            <a:pPr marL="342891" indent="-342891">
              <a:lnSpc>
                <a:spcPct val="200000"/>
              </a:lnSpc>
              <a:buFont typeface="Arial" panose="020B0604020202020204" pitchFamily="34" charset="0"/>
              <a:buChar char="•"/>
            </a:pPr>
            <a:r>
              <a:rPr lang="en-US" altLang="zh-TW" sz="2000">
                <a:latin typeface="Calibri" panose="020F0502020204030204" pitchFamily="34" charset="0"/>
                <a:cs typeface="Calibri" panose="020F0502020204030204" pitchFamily="34" charset="0"/>
              </a:rPr>
              <a:t>N </a:t>
            </a:r>
            <a:r>
              <a:rPr lang="zh-TW" altLang="en-US" sz="2000">
                <a:latin typeface="Calibri" panose="020F0502020204030204" pitchFamily="34" charset="0"/>
                <a:cs typeface="Calibri" panose="020F0502020204030204" pitchFamily="34" charset="0"/>
              </a:rPr>
              <a:t>為時間序列長度，每一幀間隔 </a:t>
            </a:r>
            <a:r>
              <a:rPr lang="en-US" altLang="zh-TW" sz="2000">
                <a:latin typeface="Calibri" panose="020F0502020204030204" pitchFamily="34" charset="0"/>
                <a:cs typeface="Calibri" panose="020F0502020204030204" pitchFamily="34" charset="0"/>
              </a:rPr>
              <a:t>35 </a:t>
            </a:r>
            <a:r>
              <a:rPr lang="zh-TW" altLang="en-US" sz="2000">
                <a:latin typeface="Calibri" panose="020F0502020204030204" pitchFamily="34" charset="0"/>
                <a:cs typeface="Calibri" panose="020F0502020204030204" pitchFamily="34" charset="0"/>
              </a:rPr>
              <a:t>毫秒</a:t>
            </a:r>
            <a:endParaRPr lang="en-US" altLang="zh-TW" sz="2000">
              <a:latin typeface="Calibri" panose="020F0502020204030204" pitchFamily="34" charset="0"/>
              <a:cs typeface="Calibri" panose="020F0502020204030204" pitchFamily="34" charset="0"/>
            </a:endParaRPr>
          </a:p>
          <a:p>
            <a:pPr marL="342891" indent="-342891">
              <a:lnSpc>
                <a:spcPct val="200000"/>
              </a:lnSpc>
              <a:buFont typeface="Arial" panose="020B0604020202020204" pitchFamily="34" charset="0"/>
              <a:buChar char="•"/>
            </a:pPr>
            <a:r>
              <a:rPr lang="zh-TW" altLang="en-US" sz="2000">
                <a:latin typeface="Calibri" panose="020F0502020204030204" pitchFamily="34" charset="0"/>
                <a:cs typeface="Calibri" panose="020F0502020204030204" pitchFamily="34" charset="0"/>
              </a:rPr>
              <a:t>儲存在 </a:t>
            </a:r>
            <a:r>
              <a:rPr lang="en-US" altLang="zh-TW" sz="2000">
                <a:latin typeface="Calibri" panose="020F0502020204030204" pitchFamily="34" charset="0"/>
                <a:cs typeface="Calibri" panose="020F0502020204030204" pitchFamily="34" charset="0"/>
              </a:rPr>
              <a:t>.h5</a:t>
            </a:r>
            <a:r>
              <a:rPr lang="zh-TW" altLang="en-US" sz="2000">
                <a:latin typeface="Calibri" panose="020F0502020204030204" pitchFamily="34" charset="0"/>
                <a:cs typeface="Calibri" panose="020F0502020204030204" pitchFamily="34" charset="0"/>
              </a:rPr>
              <a:t> 檔案裡面</a:t>
            </a:r>
            <a:br>
              <a:rPr lang="en-US" altLang="zh-TW" sz="2000">
                <a:latin typeface="Calibri" panose="020F0502020204030204" pitchFamily="34" charset="0"/>
                <a:cs typeface="Calibri" panose="020F0502020204030204" pitchFamily="34" charset="0"/>
              </a:rPr>
            </a:br>
            <a:endParaRPr lang="zh-TW" altLang="en-US" sz="2000">
              <a:latin typeface="Calibri" panose="020F0502020204030204" pitchFamily="34" charset="0"/>
              <a:cs typeface="Calibri" panose="020F0502020204030204" pitchFamily="34" charset="0"/>
            </a:endParaRPr>
          </a:p>
        </p:txBody>
      </p:sp>
      <p:pic>
        <p:nvPicPr>
          <p:cNvPr id="3" name="圖片 2">
            <a:extLst>
              <a:ext uri="{FF2B5EF4-FFF2-40B4-BE49-F238E27FC236}">
                <a16:creationId xmlns:a16="http://schemas.microsoft.com/office/drawing/2014/main" id="{75A9183A-5582-41AE-8C8C-05BD752BDD71}"/>
              </a:ext>
            </a:extLst>
          </p:cNvPr>
          <p:cNvPicPr>
            <a:picLocks noChangeAspect="1"/>
          </p:cNvPicPr>
          <p:nvPr/>
        </p:nvPicPr>
        <p:blipFill>
          <a:blip r:embed="rId3"/>
          <a:stretch>
            <a:fillRect/>
          </a:stretch>
        </p:blipFill>
        <p:spPr>
          <a:xfrm>
            <a:off x="6096000" y="2548670"/>
            <a:ext cx="5872169" cy="2552189"/>
          </a:xfrm>
          <a:prstGeom prst="rect">
            <a:avLst/>
          </a:prstGeom>
        </p:spPr>
      </p:pic>
      <p:sp>
        <p:nvSpPr>
          <p:cNvPr id="6" name="矩形 5">
            <a:extLst>
              <a:ext uri="{FF2B5EF4-FFF2-40B4-BE49-F238E27FC236}">
                <a16:creationId xmlns:a16="http://schemas.microsoft.com/office/drawing/2014/main" id="{374D34F0-115B-47BB-B5B1-2219C8D9E10E}"/>
              </a:ext>
            </a:extLst>
          </p:cNvPr>
          <p:cNvSpPr/>
          <p:nvPr/>
        </p:nvSpPr>
        <p:spPr>
          <a:xfrm>
            <a:off x="6473801" y="2875280"/>
            <a:ext cx="1849120" cy="20421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620D510E-88DE-4C5D-8E41-EEB4DDBF4CB5}"/>
              </a:ext>
            </a:extLst>
          </p:cNvPr>
          <p:cNvSpPr/>
          <p:nvPr/>
        </p:nvSpPr>
        <p:spPr>
          <a:xfrm>
            <a:off x="9430361" y="2875280"/>
            <a:ext cx="1849120" cy="20421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cxnSp>
        <p:nvCxnSpPr>
          <p:cNvPr id="9" name="直線單箭頭接點 8">
            <a:extLst>
              <a:ext uri="{FF2B5EF4-FFF2-40B4-BE49-F238E27FC236}">
                <a16:creationId xmlns:a16="http://schemas.microsoft.com/office/drawing/2014/main" id="{23ACB63C-FBD1-4EDB-B4F3-A47C248C0EEA}"/>
              </a:ext>
            </a:extLst>
          </p:cNvPr>
          <p:cNvCxnSpPr/>
          <p:nvPr/>
        </p:nvCxnSpPr>
        <p:spPr>
          <a:xfrm>
            <a:off x="6473801" y="2875280"/>
            <a:ext cx="0" cy="204216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BF8D69FC-85A6-466B-81E2-C0F0B1AB8710}"/>
              </a:ext>
            </a:extLst>
          </p:cNvPr>
          <p:cNvCxnSpPr>
            <a:cxnSpLocks/>
          </p:cNvCxnSpPr>
          <p:nvPr/>
        </p:nvCxnSpPr>
        <p:spPr>
          <a:xfrm flipH="1">
            <a:off x="6586004" y="4917440"/>
            <a:ext cx="169672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05D93D6B-9804-4549-B5E5-B8C0061C0BF0}"/>
              </a:ext>
            </a:extLst>
          </p:cNvPr>
          <p:cNvSpPr txBox="1"/>
          <p:nvPr/>
        </p:nvSpPr>
        <p:spPr>
          <a:xfrm>
            <a:off x="7197494" y="4700750"/>
            <a:ext cx="440411" cy="400110"/>
          </a:xfrm>
          <a:prstGeom prst="rect">
            <a:avLst/>
          </a:prstGeom>
          <a:solidFill>
            <a:schemeClr val="accent4">
              <a:lumMod val="40000"/>
              <a:lumOff val="60000"/>
            </a:schemeClr>
          </a:solidFill>
        </p:spPr>
        <p:txBody>
          <a:bodyPr wrap="square">
            <a:spAutoFit/>
          </a:bodyPr>
          <a:lstStyle/>
          <a:p>
            <a:r>
              <a:rPr lang="en-US" altLang="zh-TW" sz="2000">
                <a:latin typeface="Calibri" panose="020F0502020204030204" pitchFamily="34" charset="0"/>
                <a:cs typeface="Calibri" panose="020F0502020204030204" pitchFamily="34" charset="0"/>
              </a:rPr>
              <a:t>32</a:t>
            </a:r>
            <a:endParaRPr lang="zh-TW" altLang="en-US" sz="200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A4EF46B9-515F-4DC3-9461-3D9E2A7A829B}"/>
              </a:ext>
            </a:extLst>
          </p:cNvPr>
          <p:cNvSpPr txBox="1"/>
          <p:nvPr/>
        </p:nvSpPr>
        <p:spPr>
          <a:xfrm>
            <a:off x="6223617" y="3624709"/>
            <a:ext cx="440411" cy="400110"/>
          </a:xfrm>
          <a:prstGeom prst="rect">
            <a:avLst/>
          </a:prstGeom>
          <a:solidFill>
            <a:schemeClr val="accent4">
              <a:lumMod val="40000"/>
              <a:lumOff val="60000"/>
            </a:schemeClr>
          </a:solidFill>
        </p:spPr>
        <p:txBody>
          <a:bodyPr wrap="square">
            <a:spAutoFit/>
          </a:bodyPr>
          <a:lstStyle/>
          <a:p>
            <a:r>
              <a:rPr lang="en-US" altLang="zh-TW" sz="2000">
                <a:latin typeface="Calibri" panose="020F0502020204030204" pitchFamily="34" charset="0"/>
                <a:cs typeface="Calibri" panose="020F0502020204030204" pitchFamily="34" charset="0"/>
              </a:rPr>
              <a:t>32</a:t>
            </a:r>
            <a:endParaRPr lang="zh-TW" altLang="en-US" sz="2000">
              <a:latin typeface="Calibri" panose="020F0502020204030204" pitchFamily="34" charset="0"/>
              <a:cs typeface="Calibri" panose="020F0502020204030204" pitchFamily="34" charset="0"/>
            </a:endParaRPr>
          </a:p>
        </p:txBody>
      </p:sp>
      <p:cxnSp>
        <p:nvCxnSpPr>
          <p:cNvPr id="17" name="直線單箭頭接點 16">
            <a:extLst>
              <a:ext uri="{FF2B5EF4-FFF2-40B4-BE49-F238E27FC236}">
                <a16:creationId xmlns:a16="http://schemas.microsoft.com/office/drawing/2014/main" id="{02367547-17FC-4E20-AA81-0C63C09E26BA}"/>
              </a:ext>
            </a:extLst>
          </p:cNvPr>
          <p:cNvCxnSpPr/>
          <p:nvPr/>
        </p:nvCxnSpPr>
        <p:spPr>
          <a:xfrm>
            <a:off x="9456320" y="2875280"/>
            <a:ext cx="0" cy="204216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99C64979-71AB-4017-BFC9-513A89AA6222}"/>
              </a:ext>
            </a:extLst>
          </p:cNvPr>
          <p:cNvCxnSpPr>
            <a:cxnSpLocks/>
          </p:cNvCxnSpPr>
          <p:nvPr/>
        </p:nvCxnSpPr>
        <p:spPr>
          <a:xfrm flipH="1">
            <a:off x="9568523" y="4917440"/>
            <a:ext cx="169672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D34D5494-DA70-4EB6-9976-A1DE7913D7A8}"/>
              </a:ext>
            </a:extLst>
          </p:cNvPr>
          <p:cNvSpPr txBox="1"/>
          <p:nvPr/>
        </p:nvSpPr>
        <p:spPr>
          <a:xfrm>
            <a:off x="10180013" y="4700750"/>
            <a:ext cx="440411" cy="400110"/>
          </a:xfrm>
          <a:prstGeom prst="rect">
            <a:avLst/>
          </a:prstGeom>
          <a:solidFill>
            <a:schemeClr val="accent4">
              <a:lumMod val="40000"/>
              <a:lumOff val="60000"/>
            </a:schemeClr>
          </a:solidFill>
        </p:spPr>
        <p:txBody>
          <a:bodyPr wrap="square">
            <a:spAutoFit/>
          </a:bodyPr>
          <a:lstStyle/>
          <a:p>
            <a:r>
              <a:rPr lang="en-US" altLang="zh-TW" sz="2000">
                <a:latin typeface="Calibri" panose="020F0502020204030204" pitchFamily="34" charset="0"/>
                <a:cs typeface="Calibri" panose="020F0502020204030204" pitchFamily="34" charset="0"/>
              </a:rPr>
              <a:t>32</a:t>
            </a:r>
            <a:endParaRPr lang="zh-TW" altLang="en-US" sz="2000">
              <a:latin typeface="Calibri" panose="020F0502020204030204" pitchFamily="34" charset="0"/>
              <a:cs typeface="Calibri" panose="020F0502020204030204" pitchFamily="34" charset="0"/>
            </a:endParaRPr>
          </a:p>
        </p:txBody>
      </p:sp>
      <p:sp>
        <p:nvSpPr>
          <p:cNvPr id="20" name="文字方塊 19">
            <a:extLst>
              <a:ext uri="{FF2B5EF4-FFF2-40B4-BE49-F238E27FC236}">
                <a16:creationId xmlns:a16="http://schemas.microsoft.com/office/drawing/2014/main" id="{B19DDE62-E5F0-427D-A1D5-0DE8C38E15D3}"/>
              </a:ext>
            </a:extLst>
          </p:cNvPr>
          <p:cNvSpPr txBox="1"/>
          <p:nvPr/>
        </p:nvSpPr>
        <p:spPr>
          <a:xfrm>
            <a:off x="9206136" y="3624709"/>
            <a:ext cx="440411" cy="400110"/>
          </a:xfrm>
          <a:prstGeom prst="rect">
            <a:avLst/>
          </a:prstGeom>
          <a:solidFill>
            <a:schemeClr val="accent4">
              <a:lumMod val="40000"/>
              <a:lumOff val="60000"/>
            </a:schemeClr>
          </a:solidFill>
        </p:spPr>
        <p:txBody>
          <a:bodyPr wrap="square">
            <a:spAutoFit/>
          </a:bodyPr>
          <a:lstStyle/>
          <a:p>
            <a:r>
              <a:rPr lang="en-US" altLang="zh-TW" sz="2000">
                <a:latin typeface="Calibri" panose="020F0502020204030204" pitchFamily="34" charset="0"/>
                <a:cs typeface="Calibri" panose="020F0502020204030204" pitchFamily="34" charset="0"/>
              </a:rPr>
              <a:t>32</a:t>
            </a:r>
            <a:endParaRPr lang="zh-TW" alt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6732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03B3139D-3E54-4BBE-B8AA-1C2BD76C38C0}"/>
              </a:ext>
            </a:extLst>
          </p:cNvPr>
          <p:cNvSpPr txBox="1"/>
          <p:nvPr/>
        </p:nvSpPr>
        <p:spPr>
          <a:xfrm>
            <a:off x="551839" y="1226975"/>
            <a:ext cx="5533680" cy="3697551"/>
          </a:xfrm>
          <a:prstGeom prst="rect">
            <a:avLst/>
          </a:prstGeom>
          <a:noFill/>
        </p:spPr>
        <p:txBody>
          <a:bodyPr wrap="square" lIns="91440" tIns="45720" rIns="91440" bIns="45720" anchor="t">
            <a:spAutoFit/>
          </a:bodyPr>
          <a:lstStyle/>
          <a:p>
            <a:pPr marL="342265" indent="-342265">
              <a:lnSpc>
                <a:spcPct val="200000"/>
              </a:lnSpc>
              <a:buFont typeface="Arial" panose="020B0604020202020204" pitchFamily="34" charset="0"/>
              <a:buChar char="•"/>
            </a:pPr>
            <a:r>
              <a:rPr lang="zh-TW" altLang="en-US" sz="2000">
                <a:latin typeface="Calibri" panose="020F0502020204030204" pitchFamily="34" charset="0"/>
                <a:cs typeface="Calibri" panose="020F0502020204030204" pitchFamily="34" charset="0"/>
              </a:rPr>
              <a:t>若錄製長度為 </a:t>
            </a:r>
            <a:r>
              <a:rPr lang="en-US" altLang="zh-TW" sz="2000">
                <a:latin typeface="Calibri" panose="020F0502020204030204" pitchFamily="34" charset="0"/>
                <a:cs typeface="Calibri" panose="020F0502020204030204" pitchFamily="34" charset="0"/>
              </a:rPr>
              <a:t>100 </a:t>
            </a:r>
            <a:r>
              <a:rPr lang="zh-TW" altLang="en-US" sz="2000">
                <a:latin typeface="Calibri" panose="020F0502020204030204" pitchFamily="34" charset="0"/>
                <a:cs typeface="Calibri" panose="020F0502020204030204" pitchFamily="34" charset="0"/>
              </a:rPr>
              <a:t>幀</a:t>
            </a:r>
            <a:endParaRPr lang="en-US" altLang="zh-TW" sz="2000">
              <a:latin typeface="Calibri" panose="020F0502020204030204" pitchFamily="34" charset="0"/>
              <a:cs typeface="Calibri" panose="020F0502020204030204" pitchFamily="34" charset="0"/>
            </a:endParaRPr>
          </a:p>
          <a:p>
            <a:pPr marL="342265" indent="-342265">
              <a:lnSpc>
                <a:spcPct val="200000"/>
              </a:lnSpc>
              <a:buFont typeface="Arial" panose="020B0604020202020204" pitchFamily="34" charset="0"/>
              <a:buChar char="•"/>
            </a:pPr>
            <a:r>
              <a:rPr lang="zh-TW" altLang="en-US" sz="2000">
                <a:latin typeface="Calibri"/>
                <a:cs typeface="Calibri"/>
              </a:rPr>
              <a:t>資料型態為 </a:t>
            </a:r>
            <a:r>
              <a:rPr lang="en-US" altLang="zh-TW" sz="2000">
                <a:latin typeface="Calibri"/>
                <a:cs typeface="Calibri"/>
              </a:rPr>
              <a:t>(2, 32, 32, 100)</a:t>
            </a:r>
            <a:endParaRPr lang="zh-TW" altLang="en-US" sz="2000">
              <a:latin typeface="Calibri" panose="020F0502020204030204" pitchFamily="34" charset="0"/>
              <a:cs typeface="Calibri" panose="020F0502020204030204" pitchFamily="34" charset="0"/>
            </a:endParaRPr>
          </a:p>
          <a:p>
            <a:pPr marL="342265" indent="-342265">
              <a:lnSpc>
                <a:spcPct val="200000"/>
              </a:lnSpc>
              <a:buFont typeface="Arial" panose="020B0604020202020204" pitchFamily="34" charset="0"/>
              <a:buChar char="•"/>
            </a:pPr>
            <a:r>
              <a:rPr lang="zh-TW" altLang="en-US" sz="2000">
                <a:latin typeface="Calibri" panose="020F0502020204030204" pitchFamily="34" charset="0"/>
                <a:cs typeface="Calibri" panose="020F0502020204030204" pitchFamily="34" charset="0"/>
              </a:rPr>
              <a:t>資料以兩個三維立方體呈現 </a:t>
            </a:r>
            <a:r>
              <a:rPr lang="en-US" altLang="zh-TW" sz="2000">
                <a:latin typeface="Calibri" panose="020F0502020204030204" pitchFamily="34" charset="0"/>
                <a:cs typeface="Calibri" panose="020F0502020204030204" pitchFamily="34" charset="0"/>
              </a:rPr>
              <a:t>(RDI </a:t>
            </a:r>
            <a:r>
              <a:rPr lang="zh-TW" altLang="en-US" sz="2000">
                <a:latin typeface="Calibri" panose="020F0502020204030204" pitchFamily="34" charset="0"/>
                <a:cs typeface="Calibri" panose="020F0502020204030204" pitchFamily="34" charset="0"/>
              </a:rPr>
              <a:t>與 </a:t>
            </a:r>
            <a:r>
              <a:rPr lang="en-US" altLang="zh-TW" sz="2000">
                <a:latin typeface="Calibri" panose="020F0502020204030204" pitchFamily="34" charset="0"/>
                <a:cs typeface="Calibri" panose="020F0502020204030204" pitchFamily="34" charset="0"/>
              </a:rPr>
              <a:t>PHD)</a:t>
            </a:r>
          </a:p>
          <a:p>
            <a:pPr marL="342265" indent="-342265">
              <a:lnSpc>
                <a:spcPct val="200000"/>
              </a:lnSpc>
              <a:buFont typeface="Arial" panose="020B0604020202020204" pitchFamily="34" charset="0"/>
              <a:buChar char="•"/>
            </a:pPr>
            <a:r>
              <a:rPr lang="en-US" altLang="zh-TW" sz="2000">
                <a:latin typeface="Calibri" panose="020F0502020204030204" pitchFamily="34" charset="0"/>
                <a:cs typeface="Calibri" panose="020F0502020204030204" pitchFamily="34" charset="0"/>
              </a:rPr>
              <a:t>32 × 32</a:t>
            </a:r>
            <a:r>
              <a:rPr lang="zh-TW" altLang="en-US" sz="2000">
                <a:latin typeface="Calibri" panose="020F0502020204030204" pitchFamily="34" charset="0"/>
                <a:cs typeface="Calibri" panose="020F0502020204030204" pitchFamily="34" charset="0"/>
              </a:rPr>
              <a:t>：影像解析度</a:t>
            </a:r>
            <a:endParaRPr lang="en-US" altLang="zh-TW" sz="2000">
              <a:latin typeface="Calibri" panose="020F0502020204030204" pitchFamily="34" charset="0"/>
              <a:cs typeface="Calibri" panose="020F0502020204030204" pitchFamily="34" charset="0"/>
            </a:endParaRPr>
          </a:p>
          <a:p>
            <a:pPr marL="342265" indent="-342265">
              <a:lnSpc>
                <a:spcPct val="200000"/>
              </a:lnSpc>
              <a:buFont typeface="Arial" panose="020B0604020202020204" pitchFamily="34" charset="0"/>
              <a:buChar char="•"/>
            </a:pPr>
            <a:r>
              <a:rPr lang="zh-TW" altLang="en-US" sz="2000">
                <a:latin typeface="Calibri" panose="020F0502020204030204" pitchFamily="34" charset="0"/>
                <a:cs typeface="Calibri" panose="020F0502020204030204" pitchFamily="34" charset="0"/>
              </a:rPr>
              <a:t>共有 </a:t>
            </a:r>
            <a:r>
              <a:rPr lang="en-US" altLang="zh-TW" sz="2000">
                <a:latin typeface="Calibri" panose="020F0502020204030204" pitchFamily="34" charset="0"/>
                <a:cs typeface="Calibri" panose="020F0502020204030204" pitchFamily="34" charset="0"/>
              </a:rPr>
              <a:t>100 </a:t>
            </a:r>
            <a:r>
              <a:rPr lang="zh-TW" altLang="en-US" sz="2000">
                <a:latin typeface="Calibri" panose="020F0502020204030204" pitchFamily="34" charset="0"/>
                <a:cs typeface="Calibri" panose="020F0502020204030204" pitchFamily="34" charset="0"/>
              </a:rPr>
              <a:t>個幀</a:t>
            </a:r>
            <a:r>
              <a:rPr lang="en-US" altLang="zh-TW" sz="2000">
                <a:latin typeface="Calibri" panose="020F0502020204030204" pitchFamily="34" charset="0"/>
                <a:cs typeface="Calibri" panose="020F0502020204030204" pitchFamily="34" charset="0"/>
              </a:rPr>
              <a:t> </a:t>
            </a:r>
            <a:r>
              <a:rPr lang="zh-TW" altLang="en-US" sz="2000">
                <a:latin typeface="Calibri" panose="020F0502020204030204" pitchFamily="34" charset="0"/>
                <a:cs typeface="Calibri" panose="020F0502020204030204" pitchFamily="34" charset="0"/>
              </a:rPr>
              <a:t>，實際長度約為 </a:t>
            </a:r>
            <a:r>
              <a:rPr lang="en-US" altLang="zh-TW" sz="2000">
                <a:latin typeface="Calibri" panose="020F0502020204030204" pitchFamily="34" charset="0"/>
                <a:cs typeface="Calibri" panose="020F0502020204030204" pitchFamily="34" charset="0"/>
              </a:rPr>
              <a:t>3.5 </a:t>
            </a:r>
            <a:r>
              <a:rPr lang="zh-TW" altLang="en-US" sz="2000">
                <a:latin typeface="Calibri" panose="020F0502020204030204" pitchFamily="34" charset="0"/>
                <a:cs typeface="Calibri" panose="020F0502020204030204" pitchFamily="34" charset="0"/>
              </a:rPr>
              <a:t>秒</a:t>
            </a:r>
            <a:endParaRPr lang="en-US" altLang="zh-TW" sz="2000">
              <a:latin typeface="Calibri" panose="020F0502020204030204" pitchFamily="34" charset="0"/>
              <a:cs typeface="Calibri" panose="020F0502020204030204" pitchFamily="34" charset="0"/>
            </a:endParaRPr>
          </a:p>
          <a:p>
            <a:pPr marL="342265" indent="-342265">
              <a:lnSpc>
                <a:spcPct val="200000"/>
              </a:lnSpc>
              <a:buFont typeface="Arial" panose="020B0604020202020204" pitchFamily="34" charset="0"/>
              <a:buChar char="•"/>
            </a:pPr>
            <a:r>
              <a:rPr lang="zh-TW" altLang="en-US" sz="2000">
                <a:latin typeface="Calibri" panose="020F0502020204030204" pitchFamily="34" charset="0"/>
                <a:cs typeface="Calibri" panose="020F0502020204030204" pitchFamily="34" charset="0"/>
              </a:rPr>
              <a:t>儲存在 </a:t>
            </a:r>
            <a:r>
              <a:rPr lang="en-US" altLang="zh-TW" sz="2000">
                <a:latin typeface="Calibri" panose="020F0502020204030204" pitchFamily="34" charset="0"/>
                <a:cs typeface="Calibri" panose="020F0502020204030204" pitchFamily="34" charset="0"/>
              </a:rPr>
              <a:t>.h5 </a:t>
            </a:r>
            <a:r>
              <a:rPr lang="zh-TW" altLang="en-US" sz="2000">
                <a:latin typeface="Calibri" panose="020F0502020204030204" pitchFamily="34" charset="0"/>
                <a:cs typeface="Calibri" panose="020F0502020204030204" pitchFamily="34" charset="0"/>
              </a:rPr>
              <a:t>格式的檔案</a:t>
            </a:r>
            <a:endParaRPr lang="en-US" altLang="zh-TW" sz="2000">
              <a:latin typeface="Calibri" panose="020F0502020204030204" pitchFamily="34" charset="0"/>
              <a:cs typeface="Calibri" panose="020F0502020204030204" pitchFamily="34" charset="0"/>
            </a:endParaRPr>
          </a:p>
        </p:txBody>
      </p:sp>
      <p:sp>
        <p:nvSpPr>
          <p:cNvPr id="4" name="標題 1">
            <a:extLst>
              <a:ext uri="{FF2B5EF4-FFF2-40B4-BE49-F238E27FC236}">
                <a16:creationId xmlns:a16="http://schemas.microsoft.com/office/drawing/2014/main" id="{F91D2992-0FFA-463B-82B0-A0E3C888D23A}"/>
              </a:ext>
            </a:extLst>
          </p:cNvPr>
          <p:cNvSpPr>
            <a:spLocks noGrp="1"/>
          </p:cNvSpPr>
          <p:nvPr>
            <p:ph type="title"/>
          </p:nvPr>
        </p:nvSpPr>
        <p:spPr>
          <a:xfrm>
            <a:off x="551839" y="185878"/>
            <a:ext cx="10515600" cy="1325563"/>
          </a:xfrm>
        </p:spPr>
        <p:txBody>
          <a:bodyPr/>
          <a:lstStyle/>
          <a:p>
            <a:r>
              <a:rPr lang="zh-TW" altLang="en-US">
                <a:latin typeface="Calibri" panose="020F0502020204030204" pitchFamily="34" charset="0"/>
                <a:cs typeface="Calibri" panose="020F0502020204030204" pitchFamily="34" charset="0"/>
              </a:rPr>
              <a:t>資料格式範例說明</a:t>
            </a:r>
          </a:p>
        </p:txBody>
      </p:sp>
      <p:sp>
        <p:nvSpPr>
          <p:cNvPr id="29" name="立方體 28">
            <a:extLst>
              <a:ext uri="{FF2B5EF4-FFF2-40B4-BE49-F238E27FC236}">
                <a16:creationId xmlns:a16="http://schemas.microsoft.com/office/drawing/2014/main" id="{9BCB2138-DA73-4B3A-8F21-A275143B8127}"/>
              </a:ext>
            </a:extLst>
          </p:cNvPr>
          <p:cNvSpPr/>
          <p:nvPr/>
        </p:nvSpPr>
        <p:spPr>
          <a:xfrm>
            <a:off x="7911116" y="206119"/>
            <a:ext cx="2705084" cy="2610644"/>
          </a:xfrm>
          <a:prstGeom prst="cube">
            <a:avLst>
              <a:gd name="adj" fmla="val 40402"/>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 name="圖片 29">
            <a:extLst>
              <a:ext uri="{FF2B5EF4-FFF2-40B4-BE49-F238E27FC236}">
                <a16:creationId xmlns:a16="http://schemas.microsoft.com/office/drawing/2014/main" id="{EA2BADBB-EB1E-4837-8079-4D24BDFB7D0E}"/>
              </a:ext>
            </a:extLst>
          </p:cNvPr>
          <p:cNvPicPr>
            <a:picLocks noChangeAspect="1"/>
          </p:cNvPicPr>
          <p:nvPr/>
        </p:nvPicPr>
        <p:blipFill>
          <a:blip r:embed="rId3"/>
          <a:stretch>
            <a:fillRect/>
          </a:stretch>
        </p:blipFill>
        <p:spPr>
          <a:xfrm>
            <a:off x="7911117" y="1261869"/>
            <a:ext cx="1647337" cy="1570348"/>
          </a:xfrm>
          <a:prstGeom prst="rect">
            <a:avLst/>
          </a:prstGeom>
        </p:spPr>
      </p:pic>
      <p:cxnSp>
        <p:nvCxnSpPr>
          <p:cNvPr id="31" name="直線單箭頭接點 30">
            <a:extLst>
              <a:ext uri="{FF2B5EF4-FFF2-40B4-BE49-F238E27FC236}">
                <a16:creationId xmlns:a16="http://schemas.microsoft.com/office/drawing/2014/main" id="{721D5EF4-1940-4492-8EDB-0FD71DD438C0}"/>
              </a:ext>
            </a:extLst>
          </p:cNvPr>
          <p:cNvCxnSpPr>
            <a:cxnSpLocks/>
          </p:cNvCxnSpPr>
          <p:nvPr/>
        </p:nvCxnSpPr>
        <p:spPr>
          <a:xfrm>
            <a:off x="9561043" y="1278641"/>
            <a:ext cx="0" cy="1560981"/>
          </a:xfrm>
          <a:prstGeom prst="straightConnector1">
            <a:avLst/>
          </a:prstGeom>
          <a:ln w="57150">
            <a:solidFill>
              <a:schemeClr val="accent5">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401EAF4-843F-46B5-84B6-853A4B20C74D}"/>
              </a:ext>
            </a:extLst>
          </p:cNvPr>
          <p:cNvCxnSpPr>
            <a:cxnSpLocks/>
          </p:cNvCxnSpPr>
          <p:nvPr/>
        </p:nvCxnSpPr>
        <p:spPr>
          <a:xfrm flipH="1">
            <a:off x="9525760" y="1768694"/>
            <a:ext cx="1090444" cy="107092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92E0E7DE-937C-49D3-B4D6-549261C169E7}"/>
              </a:ext>
            </a:extLst>
          </p:cNvPr>
          <p:cNvCxnSpPr>
            <a:cxnSpLocks/>
          </p:cNvCxnSpPr>
          <p:nvPr/>
        </p:nvCxnSpPr>
        <p:spPr>
          <a:xfrm>
            <a:off x="7911117" y="2816762"/>
            <a:ext cx="1578530" cy="0"/>
          </a:xfrm>
          <a:prstGeom prst="straightConnector1">
            <a:avLst/>
          </a:prstGeom>
          <a:ln w="5715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78BD605B-B557-4FDF-A09C-E16F5D018120}"/>
              </a:ext>
            </a:extLst>
          </p:cNvPr>
          <p:cNvSpPr txBox="1"/>
          <p:nvPr/>
        </p:nvSpPr>
        <p:spPr>
          <a:xfrm>
            <a:off x="8277208" y="2818633"/>
            <a:ext cx="847332" cy="400110"/>
          </a:xfrm>
          <a:prstGeom prst="rect">
            <a:avLst/>
          </a:prstGeom>
          <a:noFill/>
        </p:spPr>
        <p:txBody>
          <a:bodyPr wrap="square">
            <a:spAutoFit/>
          </a:bodyPr>
          <a:lstStyle/>
          <a:p>
            <a:pPr algn="ctr"/>
            <a:r>
              <a:rPr lang="en-US" altLang="zh-TW" sz="2000"/>
              <a:t>32</a:t>
            </a:r>
            <a:endParaRPr lang="zh-TW" altLang="en-US" sz="2000"/>
          </a:p>
        </p:txBody>
      </p:sp>
      <p:sp>
        <p:nvSpPr>
          <p:cNvPr id="46" name="文字方塊 45">
            <a:extLst>
              <a:ext uri="{FF2B5EF4-FFF2-40B4-BE49-F238E27FC236}">
                <a16:creationId xmlns:a16="http://schemas.microsoft.com/office/drawing/2014/main" id="{DAB32415-3B2C-4C9A-94DC-91D09888B7E4}"/>
              </a:ext>
            </a:extLst>
          </p:cNvPr>
          <p:cNvSpPr txBox="1"/>
          <p:nvPr/>
        </p:nvSpPr>
        <p:spPr>
          <a:xfrm>
            <a:off x="9558458" y="1739469"/>
            <a:ext cx="495300" cy="400110"/>
          </a:xfrm>
          <a:prstGeom prst="rect">
            <a:avLst/>
          </a:prstGeom>
          <a:noFill/>
        </p:spPr>
        <p:txBody>
          <a:bodyPr wrap="square">
            <a:spAutoFit/>
          </a:bodyPr>
          <a:lstStyle/>
          <a:p>
            <a:r>
              <a:rPr lang="en-US" altLang="zh-TW" sz="2000"/>
              <a:t>32</a:t>
            </a:r>
            <a:endParaRPr lang="zh-TW" altLang="en-US" sz="2000"/>
          </a:p>
        </p:txBody>
      </p:sp>
      <p:sp>
        <p:nvSpPr>
          <p:cNvPr id="47" name="文字方塊 46">
            <a:extLst>
              <a:ext uri="{FF2B5EF4-FFF2-40B4-BE49-F238E27FC236}">
                <a16:creationId xmlns:a16="http://schemas.microsoft.com/office/drawing/2014/main" id="{B9BC2F55-03A2-4C5F-B7CF-41376B48AF77}"/>
              </a:ext>
            </a:extLst>
          </p:cNvPr>
          <p:cNvSpPr txBox="1"/>
          <p:nvPr/>
        </p:nvSpPr>
        <p:spPr>
          <a:xfrm>
            <a:off x="9989936" y="2251032"/>
            <a:ext cx="644324" cy="400110"/>
          </a:xfrm>
          <a:prstGeom prst="rect">
            <a:avLst/>
          </a:prstGeom>
          <a:noFill/>
        </p:spPr>
        <p:txBody>
          <a:bodyPr wrap="square">
            <a:spAutoFit/>
          </a:bodyPr>
          <a:lstStyle/>
          <a:p>
            <a:r>
              <a:rPr lang="en-US" altLang="zh-TW" sz="2000"/>
              <a:t>100</a:t>
            </a:r>
            <a:endParaRPr lang="zh-TW" altLang="en-US" sz="2000"/>
          </a:p>
        </p:txBody>
      </p:sp>
      <p:sp>
        <p:nvSpPr>
          <p:cNvPr id="48" name="文字方塊 47">
            <a:extLst>
              <a:ext uri="{FF2B5EF4-FFF2-40B4-BE49-F238E27FC236}">
                <a16:creationId xmlns:a16="http://schemas.microsoft.com/office/drawing/2014/main" id="{553C4D4C-E9D4-46D2-A3B0-09405E5158D7}"/>
              </a:ext>
            </a:extLst>
          </p:cNvPr>
          <p:cNvSpPr txBox="1"/>
          <p:nvPr/>
        </p:nvSpPr>
        <p:spPr>
          <a:xfrm>
            <a:off x="8762104" y="268866"/>
            <a:ext cx="716280" cy="369332"/>
          </a:xfrm>
          <a:prstGeom prst="rect">
            <a:avLst/>
          </a:prstGeom>
          <a:noFill/>
        </p:spPr>
        <p:txBody>
          <a:bodyPr wrap="square">
            <a:spAutoFit/>
          </a:bodyPr>
          <a:lstStyle/>
          <a:p>
            <a:r>
              <a:rPr lang="en-US" altLang="zh-TW" sz="1800"/>
              <a:t>RDI</a:t>
            </a:r>
            <a:endParaRPr lang="zh-TW" altLang="en-US"/>
          </a:p>
        </p:txBody>
      </p:sp>
      <p:sp>
        <p:nvSpPr>
          <p:cNvPr id="49" name="立方體 48">
            <a:extLst>
              <a:ext uri="{FF2B5EF4-FFF2-40B4-BE49-F238E27FC236}">
                <a16:creationId xmlns:a16="http://schemas.microsoft.com/office/drawing/2014/main" id="{6AB7D59A-8079-4194-86A0-5A60CD32864D}"/>
              </a:ext>
            </a:extLst>
          </p:cNvPr>
          <p:cNvSpPr/>
          <p:nvPr/>
        </p:nvSpPr>
        <p:spPr>
          <a:xfrm>
            <a:off x="7736841" y="3299101"/>
            <a:ext cx="2606020" cy="2586828"/>
          </a:xfrm>
          <a:prstGeom prst="cube">
            <a:avLst>
              <a:gd name="adj" fmla="val 38128"/>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0" name="圖片 49">
            <a:extLst>
              <a:ext uri="{FF2B5EF4-FFF2-40B4-BE49-F238E27FC236}">
                <a16:creationId xmlns:a16="http://schemas.microsoft.com/office/drawing/2014/main" id="{3B93792D-2038-4E08-9CC0-94DDDC5F7D3F}"/>
              </a:ext>
            </a:extLst>
          </p:cNvPr>
          <p:cNvPicPr>
            <a:picLocks noChangeAspect="1"/>
          </p:cNvPicPr>
          <p:nvPr/>
        </p:nvPicPr>
        <p:blipFill>
          <a:blip r:embed="rId3"/>
          <a:stretch>
            <a:fillRect/>
          </a:stretch>
        </p:blipFill>
        <p:spPr>
          <a:xfrm>
            <a:off x="7737232" y="4267082"/>
            <a:ext cx="1653186" cy="1635620"/>
          </a:xfrm>
          <a:prstGeom prst="rect">
            <a:avLst/>
          </a:prstGeom>
        </p:spPr>
      </p:pic>
      <p:cxnSp>
        <p:nvCxnSpPr>
          <p:cNvPr id="51" name="直線單箭頭接點 50">
            <a:extLst>
              <a:ext uri="{FF2B5EF4-FFF2-40B4-BE49-F238E27FC236}">
                <a16:creationId xmlns:a16="http://schemas.microsoft.com/office/drawing/2014/main" id="{7898BE0C-67C6-4EA5-B3F2-C26F358EC546}"/>
              </a:ext>
            </a:extLst>
          </p:cNvPr>
          <p:cNvCxnSpPr>
            <a:cxnSpLocks/>
          </p:cNvCxnSpPr>
          <p:nvPr/>
        </p:nvCxnSpPr>
        <p:spPr>
          <a:xfrm flipH="1">
            <a:off x="9324447" y="4267082"/>
            <a:ext cx="24955" cy="1618847"/>
          </a:xfrm>
          <a:prstGeom prst="straightConnector1">
            <a:avLst/>
          </a:prstGeom>
          <a:ln w="57150">
            <a:solidFill>
              <a:schemeClr val="accent5">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23A24854-FE34-404D-B306-3858E0389B99}"/>
              </a:ext>
            </a:extLst>
          </p:cNvPr>
          <p:cNvCxnSpPr>
            <a:cxnSpLocks/>
          </p:cNvCxnSpPr>
          <p:nvPr/>
        </p:nvCxnSpPr>
        <p:spPr>
          <a:xfrm flipH="1">
            <a:off x="9312023" y="4830179"/>
            <a:ext cx="1048895" cy="105575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72E25F0-1D48-47CE-B043-AE47B59DCD18}"/>
              </a:ext>
            </a:extLst>
          </p:cNvPr>
          <p:cNvCxnSpPr>
            <a:cxnSpLocks/>
          </p:cNvCxnSpPr>
          <p:nvPr/>
        </p:nvCxnSpPr>
        <p:spPr>
          <a:xfrm>
            <a:off x="7736840" y="5863069"/>
            <a:ext cx="1539070" cy="0"/>
          </a:xfrm>
          <a:prstGeom prst="straightConnector1">
            <a:avLst/>
          </a:prstGeom>
          <a:ln w="5715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7855CB0A-EA0E-47C8-8D0B-57A741EDB07C}"/>
              </a:ext>
            </a:extLst>
          </p:cNvPr>
          <p:cNvSpPr txBox="1"/>
          <p:nvPr/>
        </p:nvSpPr>
        <p:spPr>
          <a:xfrm>
            <a:off x="8055130" y="5837277"/>
            <a:ext cx="903555" cy="400110"/>
          </a:xfrm>
          <a:prstGeom prst="rect">
            <a:avLst/>
          </a:prstGeom>
          <a:noFill/>
        </p:spPr>
        <p:txBody>
          <a:bodyPr wrap="square">
            <a:spAutoFit/>
          </a:bodyPr>
          <a:lstStyle/>
          <a:p>
            <a:pPr algn="ctr"/>
            <a:r>
              <a:rPr lang="en-US" altLang="zh-TW" sz="2000"/>
              <a:t>32</a:t>
            </a:r>
            <a:endParaRPr lang="zh-TW" altLang="en-US" sz="2000"/>
          </a:p>
        </p:txBody>
      </p:sp>
      <p:sp>
        <p:nvSpPr>
          <p:cNvPr id="55" name="文字方塊 54">
            <a:extLst>
              <a:ext uri="{FF2B5EF4-FFF2-40B4-BE49-F238E27FC236}">
                <a16:creationId xmlns:a16="http://schemas.microsoft.com/office/drawing/2014/main" id="{B970B5CB-A57F-43E1-9848-F8E13AF99889}"/>
              </a:ext>
            </a:extLst>
          </p:cNvPr>
          <p:cNvSpPr txBox="1"/>
          <p:nvPr/>
        </p:nvSpPr>
        <p:spPr>
          <a:xfrm>
            <a:off x="9324446" y="4813406"/>
            <a:ext cx="495300" cy="400110"/>
          </a:xfrm>
          <a:prstGeom prst="rect">
            <a:avLst/>
          </a:prstGeom>
          <a:noFill/>
        </p:spPr>
        <p:txBody>
          <a:bodyPr wrap="square">
            <a:spAutoFit/>
          </a:bodyPr>
          <a:lstStyle/>
          <a:p>
            <a:r>
              <a:rPr lang="en-US" altLang="zh-TW" sz="2000"/>
              <a:t>32</a:t>
            </a:r>
            <a:endParaRPr lang="zh-TW" altLang="en-US" sz="2000"/>
          </a:p>
        </p:txBody>
      </p:sp>
      <p:sp>
        <p:nvSpPr>
          <p:cNvPr id="56" name="文字方塊 55">
            <a:extLst>
              <a:ext uri="{FF2B5EF4-FFF2-40B4-BE49-F238E27FC236}">
                <a16:creationId xmlns:a16="http://schemas.microsoft.com/office/drawing/2014/main" id="{35A33BFB-718C-4CC9-A5D3-D09DD20B49C6}"/>
              </a:ext>
            </a:extLst>
          </p:cNvPr>
          <p:cNvSpPr txBox="1"/>
          <p:nvPr/>
        </p:nvSpPr>
        <p:spPr>
          <a:xfrm>
            <a:off x="9721310" y="5359730"/>
            <a:ext cx="639608" cy="400110"/>
          </a:xfrm>
          <a:prstGeom prst="rect">
            <a:avLst/>
          </a:prstGeom>
          <a:noFill/>
        </p:spPr>
        <p:txBody>
          <a:bodyPr wrap="square">
            <a:spAutoFit/>
          </a:bodyPr>
          <a:lstStyle/>
          <a:p>
            <a:r>
              <a:rPr lang="en-US" altLang="zh-TW" sz="2000"/>
              <a:t>100</a:t>
            </a:r>
            <a:endParaRPr lang="zh-TW" altLang="en-US" sz="2000"/>
          </a:p>
        </p:txBody>
      </p:sp>
      <p:sp>
        <p:nvSpPr>
          <p:cNvPr id="57" name="文字方塊 56">
            <a:extLst>
              <a:ext uri="{FF2B5EF4-FFF2-40B4-BE49-F238E27FC236}">
                <a16:creationId xmlns:a16="http://schemas.microsoft.com/office/drawing/2014/main" id="{DCA7F666-9EA8-4D87-A6A3-47EF063C97DD}"/>
              </a:ext>
            </a:extLst>
          </p:cNvPr>
          <p:cNvSpPr txBox="1"/>
          <p:nvPr/>
        </p:nvSpPr>
        <p:spPr>
          <a:xfrm>
            <a:off x="8559630" y="3302009"/>
            <a:ext cx="716280" cy="369332"/>
          </a:xfrm>
          <a:prstGeom prst="rect">
            <a:avLst/>
          </a:prstGeom>
          <a:noFill/>
        </p:spPr>
        <p:txBody>
          <a:bodyPr wrap="square">
            <a:spAutoFit/>
          </a:bodyPr>
          <a:lstStyle/>
          <a:p>
            <a:r>
              <a:rPr lang="en-US" altLang="zh-TW" sz="1800"/>
              <a:t>PHD</a:t>
            </a:r>
            <a:endParaRPr lang="zh-TW" altLang="en-US"/>
          </a:p>
        </p:txBody>
      </p:sp>
    </p:spTree>
    <p:extLst>
      <p:ext uri="{BB962C8B-B14F-4D97-AF65-F5344CB8AC3E}">
        <p14:creationId xmlns:p14="http://schemas.microsoft.com/office/powerpoint/2010/main" val="1386139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376894e6804_1_81"/>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
        <p:nvSpPr>
          <p:cNvPr id="777" name="Google Shape;777;g376894e6804_1_81"/>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如何看蒐集的資料</a:t>
            </a:r>
            <a:endParaRPr/>
          </a:p>
        </p:txBody>
      </p:sp>
      <p:sp>
        <p:nvSpPr>
          <p:cNvPr id="779" name="Google Shape;779;g376894e6804_1_81"/>
          <p:cNvSpPr txBox="1">
            <a:spLocks noGrp="1"/>
          </p:cNvSpPr>
          <p:nvPr>
            <p:ph type="body" idx="1"/>
          </p:nvPr>
        </p:nvSpPr>
        <p:spPr>
          <a:xfrm>
            <a:off x="588500" y="1920975"/>
            <a:ext cx="4398600" cy="36312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1000"/>
              </a:spcBef>
              <a:spcAft>
                <a:spcPts val="0"/>
              </a:spcAft>
              <a:buNone/>
            </a:pPr>
            <a:r>
              <a:rPr lang="en-US" sz="2000" b="1"/>
              <a:t>[DS1]</a:t>
            </a:r>
            <a:endParaRPr/>
          </a:p>
          <a:p>
            <a:pPr marL="0" lvl="0" indent="0" algn="l" rtl="0">
              <a:lnSpc>
                <a:spcPct val="125000"/>
              </a:lnSpc>
              <a:spcBef>
                <a:spcPts val="1000"/>
              </a:spcBef>
              <a:spcAft>
                <a:spcPts val="0"/>
              </a:spcAft>
              <a:buClr>
                <a:schemeClr val="dk1"/>
              </a:buClr>
              <a:buSzPts val="2000"/>
              <a:buNone/>
            </a:pPr>
            <a:r>
              <a:rPr lang="en-US"/>
              <a:t>資料儲存是Float16無法在H5WEB看到Heatmap，需要轉成Float32</a:t>
            </a:r>
            <a:endParaRPr/>
          </a:p>
        </p:txBody>
      </p:sp>
      <p:pic>
        <p:nvPicPr>
          <p:cNvPr id="780" name="Google Shape;780;g376894e6804_1_81"/>
          <p:cNvPicPr preferRelativeResize="0"/>
          <p:nvPr/>
        </p:nvPicPr>
        <p:blipFill>
          <a:blip r:embed="rId3">
            <a:alphaModFix/>
          </a:blip>
          <a:stretch>
            <a:fillRect/>
          </a:stretch>
        </p:blipFill>
        <p:spPr>
          <a:xfrm>
            <a:off x="5552750" y="826913"/>
            <a:ext cx="6116328" cy="520417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376894e6804_1_96"/>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sp>
        <p:nvSpPr>
          <p:cNvPr id="787" name="Google Shape;787;g376894e6804_1_96"/>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如何看蒐集的資料</a:t>
            </a:r>
            <a:endParaRPr/>
          </a:p>
        </p:txBody>
      </p:sp>
      <p:sp>
        <p:nvSpPr>
          <p:cNvPr id="789" name="Google Shape;789;g376894e6804_1_96"/>
          <p:cNvSpPr txBox="1">
            <a:spLocks noGrp="1"/>
          </p:cNvSpPr>
          <p:nvPr>
            <p:ph type="body" idx="1"/>
          </p:nvPr>
        </p:nvSpPr>
        <p:spPr>
          <a:xfrm>
            <a:off x="588500" y="1920975"/>
            <a:ext cx="2427600" cy="36312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1000"/>
              </a:spcBef>
              <a:spcAft>
                <a:spcPts val="0"/>
              </a:spcAft>
              <a:buNone/>
            </a:pPr>
            <a:r>
              <a:rPr lang="en-US" sz="2000" b="1"/>
              <a:t>[DS1]</a:t>
            </a:r>
            <a:endParaRPr/>
          </a:p>
          <a:p>
            <a:pPr marL="0" lvl="0" indent="0" algn="l" rtl="0">
              <a:lnSpc>
                <a:spcPct val="125000"/>
              </a:lnSpc>
              <a:spcBef>
                <a:spcPts val="1000"/>
              </a:spcBef>
              <a:spcAft>
                <a:spcPts val="0"/>
              </a:spcAft>
              <a:buClr>
                <a:schemeClr val="dk1"/>
              </a:buClr>
              <a:buSzPts val="2000"/>
              <a:buNone/>
            </a:pPr>
            <a:r>
              <a:rPr lang="en-US"/>
              <a:t>轉成Float32</a:t>
            </a:r>
            <a:endParaRPr/>
          </a:p>
        </p:txBody>
      </p:sp>
      <p:pic>
        <p:nvPicPr>
          <p:cNvPr id="790" name="Google Shape;790;g376894e6804_1_96"/>
          <p:cNvPicPr preferRelativeResize="0"/>
          <p:nvPr/>
        </p:nvPicPr>
        <p:blipFill>
          <a:blip r:embed="rId3">
            <a:alphaModFix/>
          </a:blip>
          <a:stretch>
            <a:fillRect/>
          </a:stretch>
        </p:blipFill>
        <p:spPr>
          <a:xfrm>
            <a:off x="3070125" y="1448775"/>
            <a:ext cx="8871100" cy="406116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376894e6804_0_591"/>
          <p:cNvSpPr txBox="1">
            <a:spLocks noGrp="1"/>
          </p:cNvSpPr>
          <p:nvPr>
            <p:ph type="body" idx="1"/>
          </p:nvPr>
        </p:nvSpPr>
        <p:spPr>
          <a:xfrm>
            <a:off x="838200" y="1407886"/>
            <a:ext cx="10515600" cy="4781100"/>
          </a:xfrm>
          <a:prstGeom prst="rect">
            <a:avLst/>
          </a:prstGeom>
          <a:noFill/>
          <a:ln>
            <a:noFill/>
          </a:ln>
        </p:spPr>
        <p:txBody>
          <a:bodyPr spcFirstLastPara="1" wrap="square" lIns="91425" tIns="45700" rIns="91425" bIns="45700" anchor="t" anchorCtr="0">
            <a:normAutofit/>
          </a:bodyPr>
          <a:lstStyle/>
          <a:p>
            <a:pPr marL="228600" lvl="0" indent="-101600" algn="l" rtl="0">
              <a:lnSpc>
                <a:spcPct val="125000"/>
              </a:lnSpc>
              <a:spcBef>
                <a:spcPts val="0"/>
              </a:spcBef>
              <a:spcAft>
                <a:spcPts val="0"/>
              </a:spcAft>
              <a:buClr>
                <a:schemeClr val="dk1"/>
              </a:buClr>
              <a:buSzPts val="2000"/>
              <a:buNone/>
            </a:pPr>
            <a:endParaRPr sz="2000" b="1"/>
          </a:p>
          <a:p>
            <a:pPr marL="228600" lvl="0" indent="-101600" algn="l" rtl="0">
              <a:lnSpc>
                <a:spcPct val="125000"/>
              </a:lnSpc>
              <a:spcBef>
                <a:spcPts val="1000"/>
              </a:spcBef>
              <a:spcAft>
                <a:spcPts val="0"/>
              </a:spcAft>
              <a:buClr>
                <a:schemeClr val="dk1"/>
              </a:buClr>
              <a:buSzPts val="2000"/>
              <a:buNone/>
            </a:pPr>
            <a:endParaRPr sz="2000" b="1"/>
          </a:p>
          <a:p>
            <a:pPr marL="0" lvl="0" indent="0" algn="l" rtl="0">
              <a:lnSpc>
                <a:spcPct val="125000"/>
              </a:lnSpc>
              <a:spcBef>
                <a:spcPts val="1000"/>
              </a:spcBef>
              <a:spcAft>
                <a:spcPts val="0"/>
              </a:spcAft>
              <a:buNone/>
            </a:pPr>
            <a:r>
              <a:rPr lang="en-US" sz="2000" b="1"/>
              <a:t>[LABEL]</a:t>
            </a:r>
            <a:endParaRPr/>
          </a:p>
          <a:p>
            <a:pPr marL="0" lvl="0" indent="0" algn="l" rtl="0">
              <a:lnSpc>
                <a:spcPct val="125000"/>
              </a:lnSpc>
              <a:spcBef>
                <a:spcPts val="1000"/>
              </a:spcBef>
              <a:spcAft>
                <a:spcPts val="0"/>
              </a:spcAft>
              <a:buClr>
                <a:schemeClr val="dk1"/>
              </a:buClr>
              <a:buSzPts val="2000"/>
              <a:buNone/>
            </a:pPr>
            <a:r>
              <a:rPr lang="en-US" sz="2000"/>
              <a:t>An {0, 1} array with shape of (Frames, 1).</a:t>
            </a:r>
            <a:endParaRPr/>
          </a:p>
          <a:p>
            <a:pPr marL="0" lvl="0" indent="0" algn="l" rtl="0">
              <a:lnSpc>
                <a:spcPct val="125000"/>
              </a:lnSpc>
              <a:spcBef>
                <a:spcPts val="1000"/>
              </a:spcBef>
              <a:spcAft>
                <a:spcPts val="0"/>
              </a:spcAft>
              <a:buClr>
                <a:schemeClr val="dk1"/>
              </a:buClr>
              <a:buSzPts val="2000"/>
              <a:buNone/>
            </a:pPr>
            <a:r>
              <a:rPr lang="en-US" sz="2000"/>
              <a:t>0 means background, 1 means gesture exists.</a:t>
            </a:r>
            <a:endParaRPr/>
          </a:p>
        </p:txBody>
      </p:sp>
      <p:sp>
        <p:nvSpPr>
          <p:cNvPr id="797" name="Google Shape;797;g376894e6804_0_591"/>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如何看蒐集的資料</a:t>
            </a:r>
            <a:endParaRPr/>
          </a:p>
        </p:txBody>
      </p:sp>
      <p:sp>
        <p:nvSpPr>
          <p:cNvPr id="798" name="Google Shape;798;g376894e6804_0_591"/>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pic>
        <p:nvPicPr>
          <p:cNvPr id="800" name="Google Shape;800;g376894e6804_0_591"/>
          <p:cNvPicPr preferRelativeResize="0"/>
          <p:nvPr/>
        </p:nvPicPr>
        <p:blipFill rotWithShape="1">
          <a:blip r:embed="rId3">
            <a:alphaModFix/>
          </a:blip>
          <a:srcRect/>
          <a:stretch/>
        </p:blipFill>
        <p:spPr>
          <a:xfrm>
            <a:off x="5639693" y="1749411"/>
            <a:ext cx="6128358" cy="27804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500CF-2F62-FF14-6773-8B963FF6DD0A}"/>
            </a:ext>
          </a:extLst>
        </p:cNvPr>
        <p:cNvGrpSpPr/>
        <p:nvPr/>
      </p:nvGrpSpPr>
      <p:grpSpPr>
        <a:xfrm>
          <a:off x="0" y="0"/>
          <a:ext cx="0" cy="0"/>
          <a:chOff x="0" y="0"/>
          <a:chExt cx="0" cy="0"/>
        </a:xfrm>
      </p:grpSpPr>
      <p:sp>
        <p:nvSpPr>
          <p:cNvPr id="3" name="標題 2">
            <a:extLst>
              <a:ext uri="{FF2B5EF4-FFF2-40B4-BE49-F238E27FC236}">
                <a16:creationId xmlns:a16="http://schemas.microsoft.com/office/drawing/2014/main" id="{EB9DE892-ABA7-9575-99F3-B6AD4EC28392}"/>
              </a:ext>
            </a:extLst>
          </p:cNvPr>
          <p:cNvSpPr>
            <a:spLocks noGrp="1"/>
          </p:cNvSpPr>
          <p:nvPr>
            <p:ph type="ctrTitle"/>
          </p:nvPr>
        </p:nvSpPr>
        <p:spPr>
          <a:xfrm>
            <a:off x="3880089" y="890312"/>
            <a:ext cx="7269408" cy="4229238"/>
          </a:xfrm>
        </p:spPr>
        <p:txBody>
          <a:bodyPr>
            <a:normAutofit/>
          </a:bodyPr>
          <a:lstStyle/>
          <a:p>
            <a:pPr algn="ctr"/>
            <a:r>
              <a:rPr lang="zh-TW" altLang="en-US" dirty="0"/>
              <a:t>報名</a:t>
            </a:r>
            <a:br>
              <a:rPr lang="en-US" altLang="zh-TW" dirty="0"/>
            </a:br>
            <a:r>
              <a:rPr lang="zh-TW" altLang="en-US" dirty="0"/>
              <a:t>毫米波雷達</a:t>
            </a:r>
            <a:r>
              <a:rPr lang="en-US" altLang="zh-TW" dirty="0"/>
              <a:t>AI</a:t>
            </a:r>
            <a:r>
              <a:rPr lang="zh-TW" altLang="en-US" dirty="0"/>
              <a:t>創意應用賽</a:t>
            </a:r>
            <a:br>
              <a:rPr lang="en-US" altLang="zh-TW" dirty="0"/>
            </a:br>
            <a:r>
              <a:rPr lang="zh-TW" altLang="en-US" sz="5400" dirty="0">
                <a:solidFill>
                  <a:schemeClr val="accent2">
                    <a:lumMod val="60000"/>
                    <a:lumOff val="40000"/>
                  </a:schemeClr>
                </a:solidFill>
              </a:rPr>
              <a:t>牛肉在哪裡？</a:t>
            </a:r>
          </a:p>
        </p:txBody>
      </p:sp>
      <p:pic>
        <p:nvPicPr>
          <p:cNvPr id="2" name="圖片 1">
            <a:extLst>
              <a:ext uri="{FF2B5EF4-FFF2-40B4-BE49-F238E27FC236}">
                <a16:creationId xmlns:a16="http://schemas.microsoft.com/office/drawing/2014/main" id="{69BF90B6-0DAC-4E20-9EF7-8DD48E13B7FA}"/>
              </a:ext>
            </a:extLst>
          </p:cNvPr>
          <p:cNvPicPr>
            <a:picLocks noChangeAspect="1"/>
          </p:cNvPicPr>
          <p:nvPr/>
        </p:nvPicPr>
        <p:blipFill>
          <a:blip r:embed="rId2"/>
          <a:stretch>
            <a:fillRect/>
          </a:stretch>
        </p:blipFill>
        <p:spPr>
          <a:xfrm>
            <a:off x="5725749" y="4774144"/>
            <a:ext cx="3048000" cy="1751724"/>
          </a:xfrm>
          <a:prstGeom prst="rect">
            <a:avLst/>
          </a:prstGeom>
        </p:spPr>
      </p:pic>
    </p:spTree>
    <p:extLst>
      <p:ext uri="{BB962C8B-B14F-4D97-AF65-F5344CB8AC3E}">
        <p14:creationId xmlns:p14="http://schemas.microsoft.com/office/powerpoint/2010/main" val="15833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9F286-D894-5C22-13D1-1A0CA2693077}"/>
            </a:ext>
          </a:extLst>
        </p:cNvPr>
        <p:cNvGrpSpPr/>
        <p:nvPr/>
      </p:nvGrpSpPr>
      <p:grpSpPr>
        <a:xfrm>
          <a:off x="0" y="0"/>
          <a:ext cx="0" cy="0"/>
          <a:chOff x="0" y="0"/>
          <a:chExt cx="0" cy="0"/>
        </a:xfrm>
      </p:grpSpPr>
      <p:sp>
        <p:nvSpPr>
          <p:cNvPr id="3" name="標題 2">
            <a:extLst>
              <a:ext uri="{FF2B5EF4-FFF2-40B4-BE49-F238E27FC236}">
                <a16:creationId xmlns:a16="http://schemas.microsoft.com/office/drawing/2014/main" id="{61E1AE11-4450-90B3-749C-E872D42DAE53}"/>
              </a:ext>
            </a:extLst>
          </p:cNvPr>
          <p:cNvSpPr>
            <a:spLocks noGrp="1"/>
          </p:cNvSpPr>
          <p:nvPr>
            <p:ph type="ctrTitle"/>
          </p:nvPr>
        </p:nvSpPr>
        <p:spPr>
          <a:xfrm>
            <a:off x="3972853" y="2025788"/>
            <a:ext cx="7269408" cy="2514874"/>
          </a:xfrm>
        </p:spPr>
        <p:txBody>
          <a:bodyPr>
            <a:normAutofit/>
          </a:bodyPr>
          <a:lstStyle/>
          <a:p>
            <a:pPr algn="ctr"/>
            <a:r>
              <a:rPr lang="en-US" altLang="zh-TW" dirty="0"/>
              <a:t>Sample Code</a:t>
            </a:r>
            <a:endParaRPr lang="zh-TW" altLang="en-US" dirty="0"/>
          </a:p>
        </p:txBody>
      </p:sp>
    </p:spTree>
    <p:extLst>
      <p:ext uri="{BB962C8B-B14F-4D97-AF65-F5344CB8AC3E}">
        <p14:creationId xmlns:p14="http://schemas.microsoft.com/office/powerpoint/2010/main" val="1650933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376894e6804_0_600"/>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Sample Code</a:t>
            </a:r>
            <a:endParaRPr/>
          </a:p>
        </p:txBody>
      </p:sp>
      <p:sp>
        <p:nvSpPr>
          <p:cNvPr id="814" name="Google Shape;814;g376894e6804_0_600"/>
          <p:cNvSpPr txBox="1">
            <a:spLocks noGrp="1"/>
          </p:cNvSpPr>
          <p:nvPr>
            <p:ph type="body" idx="1"/>
          </p:nvPr>
        </p:nvSpPr>
        <p:spPr>
          <a:xfrm>
            <a:off x="814800" y="1556949"/>
            <a:ext cx="10562400" cy="695443"/>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1000"/>
              </a:spcBef>
              <a:spcAft>
                <a:spcPts val="0"/>
              </a:spcAft>
              <a:buClr>
                <a:schemeClr val="dk1"/>
              </a:buClr>
              <a:buSzPts val="2400"/>
              <a:buNone/>
            </a:pPr>
            <a:r>
              <a:rPr lang="en-US"/>
              <a:t>將 </a:t>
            </a:r>
            <a:r>
              <a:rPr lang="en-US" err="1"/>
              <a:t>Sample_Code</a:t>
            </a:r>
            <a:r>
              <a:rPr lang="en-US"/>
              <a:t> </a:t>
            </a:r>
            <a:r>
              <a:rPr lang="en-US" err="1"/>
              <a:t>資料夾裡的</a:t>
            </a:r>
            <a:r>
              <a:rPr lang="en-US"/>
              <a:t> KKT_Module_Example_20240820.7z </a:t>
            </a:r>
            <a:r>
              <a:rPr lang="en-US" err="1"/>
              <a:t>解壓縮</a:t>
            </a:r>
            <a:endParaRPr/>
          </a:p>
        </p:txBody>
      </p:sp>
      <p:sp>
        <p:nvSpPr>
          <p:cNvPr id="815" name="Google Shape;815;g376894e6804_0_600"/>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pic>
        <p:nvPicPr>
          <p:cNvPr id="816" name="Google Shape;816;g376894e6804_0_600"/>
          <p:cNvPicPr preferRelativeResize="0"/>
          <p:nvPr/>
        </p:nvPicPr>
        <p:blipFill>
          <a:blip r:embed="rId3">
            <a:alphaModFix/>
          </a:blip>
          <a:stretch>
            <a:fillRect/>
          </a:stretch>
        </p:blipFill>
        <p:spPr>
          <a:xfrm>
            <a:off x="838200" y="2252393"/>
            <a:ext cx="6396025" cy="741250"/>
          </a:xfrm>
          <a:prstGeom prst="rect">
            <a:avLst/>
          </a:prstGeom>
          <a:noFill/>
          <a:ln>
            <a:noFill/>
          </a:ln>
        </p:spPr>
      </p:pic>
      <p:sp>
        <p:nvSpPr>
          <p:cNvPr id="817" name="Google Shape;817;g376894e6804_0_600"/>
          <p:cNvSpPr txBox="1">
            <a:spLocks noGrp="1"/>
          </p:cNvSpPr>
          <p:nvPr>
            <p:ph type="body" idx="1"/>
          </p:nvPr>
        </p:nvSpPr>
        <p:spPr>
          <a:xfrm>
            <a:off x="814800" y="3038336"/>
            <a:ext cx="10562400" cy="826022"/>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1000"/>
              </a:spcBef>
              <a:spcAft>
                <a:spcPts val="0"/>
              </a:spcAft>
              <a:buClr>
                <a:schemeClr val="dk1"/>
              </a:buClr>
              <a:buSzPts val="2400"/>
              <a:buNone/>
            </a:pPr>
            <a:r>
              <a:rPr lang="en-US" err="1"/>
              <a:t>使用Pycharm打開</a:t>
            </a:r>
            <a:r>
              <a:rPr lang="en-US"/>
              <a:t> KKT_Module_Example_20240820 </a:t>
            </a:r>
            <a:r>
              <a:rPr lang="en-US" err="1"/>
              <a:t>資料夾</a:t>
            </a:r>
            <a:endParaRPr/>
          </a:p>
        </p:txBody>
      </p:sp>
      <p:pic>
        <p:nvPicPr>
          <p:cNvPr id="818" name="Google Shape;818;g376894e6804_0_600"/>
          <p:cNvPicPr preferRelativeResize="0"/>
          <p:nvPr/>
        </p:nvPicPr>
        <p:blipFill>
          <a:blip r:embed="rId4">
            <a:alphaModFix/>
          </a:blip>
          <a:stretch>
            <a:fillRect/>
          </a:stretch>
        </p:blipFill>
        <p:spPr>
          <a:xfrm>
            <a:off x="814800" y="4054263"/>
            <a:ext cx="8655074" cy="1148925"/>
          </a:xfrm>
          <a:prstGeom prst="rect">
            <a:avLst/>
          </a:prstGeom>
          <a:noFill/>
          <a:ln>
            <a:noFill/>
          </a:ln>
        </p:spPr>
      </p:pic>
      <p:sp>
        <p:nvSpPr>
          <p:cNvPr id="819" name="Google Shape;819;g376894e6804_0_600"/>
          <p:cNvSpPr/>
          <p:nvPr/>
        </p:nvSpPr>
        <p:spPr>
          <a:xfrm>
            <a:off x="7380033" y="4525499"/>
            <a:ext cx="889200" cy="4317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825" name="Google Shape;825;g376894e6804_0_800"/>
          <p:cNvPicPr preferRelativeResize="0"/>
          <p:nvPr/>
        </p:nvPicPr>
        <p:blipFill>
          <a:blip r:embed="rId3">
            <a:alphaModFix/>
          </a:blip>
          <a:stretch>
            <a:fillRect/>
          </a:stretch>
        </p:blipFill>
        <p:spPr>
          <a:xfrm>
            <a:off x="6174100" y="3796521"/>
            <a:ext cx="5899949" cy="2028925"/>
          </a:xfrm>
          <a:prstGeom prst="rect">
            <a:avLst/>
          </a:prstGeom>
          <a:noFill/>
          <a:ln>
            <a:noFill/>
          </a:ln>
        </p:spPr>
      </p:pic>
      <p:sp>
        <p:nvSpPr>
          <p:cNvPr id="826" name="Google Shape;826;g376894e6804_0_800"/>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Sample Code</a:t>
            </a:r>
            <a:endParaRPr/>
          </a:p>
        </p:txBody>
      </p:sp>
      <p:sp>
        <p:nvSpPr>
          <p:cNvPr id="827" name="Google Shape;827;g376894e6804_0_800"/>
          <p:cNvSpPr txBox="1">
            <a:spLocks noGrp="1"/>
          </p:cNvSpPr>
          <p:nvPr>
            <p:ph type="body" idx="1"/>
          </p:nvPr>
        </p:nvSpPr>
        <p:spPr>
          <a:xfrm>
            <a:off x="838200" y="1549076"/>
            <a:ext cx="6444000" cy="47811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1000"/>
              </a:spcBef>
              <a:spcAft>
                <a:spcPts val="0"/>
              </a:spcAft>
              <a:buClr>
                <a:schemeClr val="dk1"/>
              </a:buClr>
              <a:buSzPts val="2400"/>
              <a:buNone/>
            </a:pPr>
            <a:r>
              <a:rPr lang="en-US"/>
              <a:t>建立虛擬環境</a:t>
            </a:r>
            <a:endParaRPr/>
          </a:p>
          <a:p>
            <a:pPr marL="0" lvl="0" indent="0" algn="l" rtl="0">
              <a:lnSpc>
                <a:spcPct val="125000"/>
              </a:lnSpc>
              <a:spcBef>
                <a:spcPts val="1000"/>
              </a:spcBef>
              <a:spcAft>
                <a:spcPts val="0"/>
              </a:spcAft>
              <a:buClr>
                <a:schemeClr val="dk1"/>
              </a:buClr>
              <a:buSzPts val="2400"/>
              <a:buNone/>
            </a:pPr>
            <a:r>
              <a:rPr lang="en-US"/>
              <a:t>在 Base interpreter 選擇 Python 3.8 系列</a:t>
            </a:r>
            <a:endParaRPr/>
          </a:p>
        </p:txBody>
      </p:sp>
      <p:sp>
        <p:nvSpPr>
          <p:cNvPr id="828" name="Google Shape;828;g376894e6804_0_800"/>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pic>
        <p:nvPicPr>
          <p:cNvPr id="829" name="Google Shape;829;g376894e6804_0_800"/>
          <p:cNvPicPr preferRelativeResize="0"/>
          <p:nvPr/>
        </p:nvPicPr>
        <p:blipFill>
          <a:blip r:embed="rId4">
            <a:alphaModFix/>
          </a:blip>
          <a:stretch>
            <a:fillRect/>
          </a:stretch>
        </p:blipFill>
        <p:spPr>
          <a:xfrm>
            <a:off x="919400" y="2785500"/>
            <a:ext cx="4604997" cy="3306356"/>
          </a:xfrm>
          <a:prstGeom prst="rect">
            <a:avLst/>
          </a:prstGeom>
          <a:noFill/>
          <a:ln>
            <a:noFill/>
          </a:ln>
        </p:spPr>
      </p:pic>
      <p:sp>
        <p:nvSpPr>
          <p:cNvPr id="830" name="Google Shape;830;g376894e6804_0_800"/>
          <p:cNvSpPr/>
          <p:nvPr/>
        </p:nvSpPr>
        <p:spPr>
          <a:xfrm>
            <a:off x="1988590" y="3968123"/>
            <a:ext cx="2466600" cy="9411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31" name="Google Shape;831;g376894e6804_0_800"/>
          <p:cNvCxnSpPr>
            <a:endCxn id="830" idx="3"/>
          </p:cNvCxnSpPr>
          <p:nvPr/>
        </p:nvCxnSpPr>
        <p:spPr>
          <a:xfrm rot="10800000">
            <a:off x="4455190" y="4438673"/>
            <a:ext cx="1703700" cy="208800"/>
          </a:xfrm>
          <a:prstGeom prst="straightConnector1">
            <a:avLst/>
          </a:prstGeom>
          <a:noFill/>
          <a:ln w="38100" cap="flat" cmpd="sng">
            <a:solidFill>
              <a:srgbClr val="FF0000"/>
            </a:solidFill>
            <a:prstDash val="solid"/>
            <a:miter lim="800000"/>
            <a:headEnd type="none" w="sm" len="sm"/>
            <a:tailEnd type="none" w="sm" len="sm"/>
          </a:ln>
        </p:spPr>
      </p:cxnSp>
      <p:sp>
        <p:nvSpPr>
          <p:cNvPr id="832" name="Google Shape;832;g376894e6804_0_800"/>
          <p:cNvSpPr/>
          <p:nvPr/>
        </p:nvSpPr>
        <p:spPr>
          <a:xfrm>
            <a:off x="6257125" y="4747475"/>
            <a:ext cx="5733900" cy="3651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g376894e6804_0_833"/>
          <p:cNvSpPr txBox="1">
            <a:spLocks noGrp="1"/>
          </p:cNvSpPr>
          <p:nvPr>
            <p:ph type="body" idx="1"/>
          </p:nvPr>
        </p:nvSpPr>
        <p:spPr>
          <a:xfrm>
            <a:off x="838200" y="1306225"/>
            <a:ext cx="10712700" cy="18705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1000"/>
              </a:spcBef>
              <a:spcAft>
                <a:spcPts val="0"/>
              </a:spcAft>
              <a:buClr>
                <a:schemeClr val="dk1"/>
              </a:buClr>
              <a:buSzPts val="2400"/>
              <a:buNone/>
            </a:pPr>
            <a:r>
              <a:rPr lang="zh-TW" altLang="en-US" sz="2100"/>
              <a:t>啟動虛擬環境與安裝套件</a:t>
            </a:r>
            <a:endParaRPr sz="2100"/>
          </a:p>
          <a:p>
            <a:pPr marL="0" lvl="0" indent="0" algn="l" rtl="0">
              <a:lnSpc>
                <a:spcPct val="125000"/>
              </a:lnSpc>
              <a:spcBef>
                <a:spcPts val="1000"/>
              </a:spcBef>
              <a:spcAft>
                <a:spcPts val="0"/>
              </a:spcAft>
              <a:buClr>
                <a:schemeClr val="dk1"/>
              </a:buClr>
              <a:buSzPts val="2400"/>
              <a:buNone/>
            </a:pPr>
            <a:r>
              <a:rPr lang="en-US" sz="2100" err="1"/>
              <a:t>點擊畫面下方的Terminal，確認有</a:t>
            </a:r>
            <a:r>
              <a:rPr lang="en-US" sz="2100"/>
              <a:t> (.</a:t>
            </a:r>
            <a:r>
              <a:rPr lang="en-US" sz="2100" err="1"/>
              <a:t>venv</a:t>
            </a:r>
            <a:r>
              <a:rPr lang="en-US" sz="2100"/>
              <a:t>) </a:t>
            </a:r>
            <a:r>
              <a:rPr lang="zh-TW" altLang="en-US" sz="2100" err="1"/>
              <a:t>字樣</a:t>
            </a:r>
          </a:p>
          <a:p>
            <a:pPr marL="0" lvl="0" indent="0" algn="l" rtl="0">
              <a:lnSpc>
                <a:spcPct val="125000"/>
              </a:lnSpc>
              <a:spcBef>
                <a:spcPts val="1000"/>
              </a:spcBef>
              <a:spcAft>
                <a:spcPts val="0"/>
              </a:spcAft>
              <a:buClr>
                <a:schemeClr val="dk1"/>
              </a:buClr>
              <a:buSzPts val="2400"/>
              <a:buNone/>
            </a:pPr>
            <a:r>
              <a:rPr lang="en-US" sz="2100"/>
              <a:t>(</a:t>
            </a:r>
            <a:r>
              <a:rPr lang="en-US" sz="2100" err="1"/>
              <a:t>沒有則輸入</a:t>
            </a:r>
            <a:r>
              <a:rPr lang="en-US" sz="2100"/>
              <a:t> </a:t>
            </a:r>
            <a:r>
              <a:rPr lang="en-US" sz="2200"/>
              <a:t>“</a:t>
            </a:r>
            <a:r>
              <a:rPr lang="en-US" sz="2100">
                <a:solidFill>
                  <a:srgbClr val="FF0000"/>
                </a:solidFill>
              </a:rPr>
              <a:t>.</a:t>
            </a:r>
            <a:r>
              <a:rPr lang="en-US" sz="2100" err="1">
                <a:solidFill>
                  <a:srgbClr val="FF0000"/>
                </a:solidFill>
              </a:rPr>
              <a:t>venv</a:t>
            </a:r>
            <a:r>
              <a:rPr lang="en-US" sz="2100">
                <a:solidFill>
                  <a:srgbClr val="FF0000"/>
                </a:solidFill>
              </a:rPr>
              <a:t>\Scripts\activate</a:t>
            </a:r>
            <a:r>
              <a:rPr lang="en-US" sz="2200"/>
              <a:t>”</a:t>
            </a:r>
            <a:r>
              <a:rPr lang="en-US" sz="2100"/>
              <a:t> </a:t>
            </a:r>
            <a:r>
              <a:rPr lang="en-US" sz="2100" err="1"/>
              <a:t>啟動虛擬環境</a:t>
            </a:r>
            <a:r>
              <a:rPr lang="en-US" sz="2100"/>
              <a:t>)</a:t>
            </a:r>
            <a:endParaRPr sz="2100"/>
          </a:p>
        </p:txBody>
      </p:sp>
      <p:pic>
        <p:nvPicPr>
          <p:cNvPr id="839" name="Google Shape;839;g376894e6804_0_833"/>
          <p:cNvPicPr preferRelativeResize="0"/>
          <p:nvPr/>
        </p:nvPicPr>
        <p:blipFill>
          <a:blip r:embed="rId3">
            <a:alphaModFix/>
          </a:blip>
          <a:stretch>
            <a:fillRect/>
          </a:stretch>
        </p:blipFill>
        <p:spPr>
          <a:xfrm>
            <a:off x="838188" y="2969894"/>
            <a:ext cx="7589683" cy="1941347"/>
          </a:xfrm>
          <a:prstGeom prst="rect">
            <a:avLst/>
          </a:prstGeom>
          <a:noFill/>
          <a:ln>
            <a:noFill/>
          </a:ln>
        </p:spPr>
      </p:pic>
      <p:sp>
        <p:nvSpPr>
          <p:cNvPr id="840" name="Google Shape;840;g376894e6804_0_833"/>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Sample Code</a:t>
            </a:r>
            <a:endParaRPr/>
          </a:p>
        </p:txBody>
      </p:sp>
      <p:sp>
        <p:nvSpPr>
          <p:cNvPr id="841" name="Google Shape;841;g376894e6804_0_833"/>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sp>
        <p:nvSpPr>
          <p:cNvPr id="842" name="Google Shape;842;g376894e6804_0_833"/>
          <p:cNvSpPr/>
          <p:nvPr/>
        </p:nvSpPr>
        <p:spPr>
          <a:xfrm>
            <a:off x="838188" y="3979159"/>
            <a:ext cx="280800" cy="299100"/>
          </a:xfrm>
          <a:prstGeom prst="rect">
            <a:avLst/>
          </a:prstGeom>
          <a:noFill/>
          <a:ln w="31225" cap="flat" cmpd="sng">
            <a:solidFill>
              <a:srgbClr val="FF0000"/>
            </a:solidFill>
            <a:prstDash val="solid"/>
            <a:miter lim="800000"/>
            <a:headEnd type="none" w="sm" len="sm"/>
            <a:tailEnd type="none" w="sm" len="sm"/>
          </a:ln>
        </p:spPr>
        <p:txBody>
          <a:bodyPr spcFirstLastPara="1" wrap="square" lIns="74925" tIns="37450" rIns="74925" bIns="37450" anchor="ctr" anchorCtr="0">
            <a:noAutofit/>
          </a:bodyPr>
          <a:lstStyle/>
          <a:p>
            <a:pPr marL="0" marR="0" lvl="0" indent="0" algn="ctr" rtl="0">
              <a:spcBef>
                <a:spcPts val="0"/>
              </a:spcBef>
              <a:spcAft>
                <a:spcPts val="0"/>
              </a:spcAft>
              <a:buNone/>
            </a:pPr>
            <a:endParaRPr sz="1475">
              <a:solidFill>
                <a:schemeClr val="lt1"/>
              </a:solidFill>
              <a:latin typeface="Calibri"/>
              <a:ea typeface="Calibri"/>
              <a:cs typeface="Calibri"/>
              <a:sym typeface="Calibri"/>
            </a:endParaRPr>
          </a:p>
        </p:txBody>
      </p:sp>
      <p:sp>
        <p:nvSpPr>
          <p:cNvPr id="843" name="Google Shape;843;g376894e6804_0_833"/>
          <p:cNvSpPr/>
          <p:nvPr/>
        </p:nvSpPr>
        <p:spPr>
          <a:xfrm>
            <a:off x="1118995" y="3584353"/>
            <a:ext cx="368700" cy="299100"/>
          </a:xfrm>
          <a:prstGeom prst="rect">
            <a:avLst/>
          </a:prstGeom>
          <a:noFill/>
          <a:ln w="31225" cap="flat" cmpd="sng">
            <a:solidFill>
              <a:srgbClr val="FF0000"/>
            </a:solidFill>
            <a:prstDash val="solid"/>
            <a:miter lim="800000"/>
            <a:headEnd type="none" w="sm" len="sm"/>
            <a:tailEnd type="none" w="sm" len="sm"/>
          </a:ln>
        </p:spPr>
        <p:txBody>
          <a:bodyPr spcFirstLastPara="1" wrap="square" lIns="74925" tIns="37450" rIns="74925" bIns="37450" anchor="ctr" anchorCtr="0">
            <a:noAutofit/>
          </a:bodyPr>
          <a:lstStyle/>
          <a:p>
            <a:pPr marL="0" marR="0" lvl="0" indent="0" algn="ctr" rtl="0">
              <a:spcBef>
                <a:spcPts val="0"/>
              </a:spcBef>
              <a:spcAft>
                <a:spcPts val="0"/>
              </a:spcAft>
              <a:buNone/>
            </a:pPr>
            <a:endParaRPr sz="1475">
              <a:solidFill>
                <a:schemeClr val="lt1"/>
              </a:solidFill>
              <a:latin typeface="Calibri"/>
              <a:ea typeface="Calibri"/>
              <a:cs typeface="Calibri"/>
              <a:sym typeface="Calibri"/>
            </a:endParaRPr>
          </a:p>
        </p:txBody>
      </p:sp>
      <p:sp>
        <p:nvSpPr>
          <p:cNvPr id="844" name="Google Shape;844;g376894e6804_0_833"/>
          <p:cNvSpPr txBox="1">
            <a:spLocks noGrp="1"/>
          </p:cNvSpPr>
          <p:nvPr>
            <p:ph type="body" idx="1"/>
          </p:nvPr>
        </p:nvSpPr>
        <p:spPr>
          <a:xfrm>
            <a:off x="838200" y="4988650"/>
            <a:ext cx="7589700" cy="4926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25000"/>
              </a:lnSpc>
              <a:spcBef>
                <a:spcPts val="1000"/>
              </a:spcBef>
              <a:spcAft>
                <a:spcPts val="0"/>
              </a:spcAft>
              <a:buClr>
                <a:schemeClr val="dk1"/>
              </a:buClr>
              <a:buSzPts val="2400"/>
              <a:buNone/>
            </a:pPr>
            <a:r>
              <a:rPr lang="en-US" sz="2200"/>
              <a:t>輸入 “ </a:t>
            </a:r>
            <a:r>
              <a:rPr lang="en-US" sz="2200">
                <a:solidFill>
                  <a:srgbClr val="FF0000"/>
                </a:solidFill>
              </a:rPr>
              <a:t>.\ setup.bat</a:t>
            </a:r>
            <a:r>
              <a:rPr lang="en-US" sz="2200"/>
              <a:t> ”，開始安裝套件</a:t>
            </a:r>
            <a:endParaRPr sz="2200"/>
          </a:p>
        </p:txBody>
      </p:sp>
      <p:pic>
        <p:nvPicPr>
          <p:cNvPr id="845" name="Google Shape;845;g376894e6804_0_833"/>
          <p:cNvPicPr preferRelativeResize="0"/>
          <p:nvPr/>
        </p:nvPicPr>
        <p:blipFill>
          <a:blip r:embed="rId4">
            <a:alphaModFix/>
          </a:blip>
          <a:stretch>
            <a:fillRect/>
          </a:stretch>
        </p:blipFill>
        <p:spPr>
          <a:xfrm>
            <a:off x="838208" y="5636067"/>
            <a:ext cx="7589675" cy="37875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g376894e6804_0_821"/>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Sample Code</a:t>
            </a:r>
            <a:endParaRPr/>
          </a:p>
        </p:txBody>
      </p:sp>
      <p:sp>
        <p:nvSpPr>
          <p:cNvPr id="852" name="Google Shape;852;g376894e6804_0_821"/>
          <p:cNvSpPr txBox="1">
            <a:spLocks noGrp="1"/>
          </p:cNvSpPr>
          <p:nvPr>
            <p:ph type="body" idx="1"/>
          </p:nvPr>
        </p:nvSpPr>
        <p:spPr>
          <a:xfrm>
            <a:off x="838200" y="1549076"/>
            <a:ext cx="6444000" cy="47811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2400"/>
              <a:buNone/>
            </a:pPr>
            <a:r>
              <a:rPr lang="en-US"/>
              <a:t>Sample Code 裡的ShowData_module3_0.py可以即時的拿到 RawData 或 RDI Map。</a:t>
            </a:r>
            <a:endParaRPr/>
          </a:p>
          <a:p>
            <a:pPr marL="0" lvl="0" indent="0" algn="l" rtl="0">
              <a:lnSpc>
                <a:spcPct val="125000"/>
              </a:lnSpc>
              <a:spcBef>
                <a:spcPts val="1000"/>
              </a:spcBef>
              <a:spcAft>
                <a:spcPts val="0"/>
              </a:spcAft>
              <a:buClr>
                <a:schemeClr val="dk1"/>
              </a:buClr>
              <a:buSzPts val="2400"/>
              <a:buNone/>
            </a:pPr>
            <a:r>
              <a:rPr lang="en-US"/>
              <a:t>在122行</a:t>
            </a:r>
            <a:endParaRPr/>
          </a:p>
          <a:p>
            <a:pPr marL="0" lvl="0" indent="0" algn="l" rtl="0">
              <a:lnSpc>
                <a:spcPct val="125000"/>
              </a:lnSpc>
              <a:spcBef>
                <a:spcPts val="1000"/>
              </a:spcBef>
              <a:spcAft>
                <a:spcPts val="0"/>
              </a:spcAft>
              <a:buClr>
                <a:schemeClr val="dk1"/>
              </a:buClr>
              <a:buSzPts val="2400"/>
              <a:buNone/>
            </a:pPr>
            <a:r>
              <a:rPr lang="en-US"/>
              <a:t>輸入 ”</a:t>
            </a:r>
            <a:r>
              <a:rPr lang="en-US">
                <a:solidFill>
                  <a:srgbClr val="FF0000"/>
                </a:solidFill>
              </a:rPr>
              <a:t>raw_data</a:t>
            </a:r>
            <a:r>
              <a:rPr lang="en-US"/>
              <a:t>” 可以拿到 RawData 的資料</a:t>
            </a:r>
            <a:endParaRPr/>
          </a:p>
          <a:p>
            <a:pPr marL="0" lvl="0" indent="0" algn="l" rtl="0">
              <a:lnSpc>
                <a:spcPct val="125000"/>
              </a:lnSpc>
              <a:spcBef>
                <a:spcPts val="1000"/>
              </a:spcBef>
              <a:spcAft>
                <a:spcPts val="0"/>
              </a:spcAft>
              <a:buClr>
                <a:schemeClr val="dk1"/>
              </a:buClr>
              <a:buSzPts val="2400"/>
              <a:buNone/>
            </a:pPr>
            <a:r>
              <a:rPr lang="en-US"/>
              <a:t>輸入 ”</a:t>
            </a:r>
            <a:r>
              <a:rPr lang="en-US">
                <a:solidFill>
                  <a:srgbClr val="FF0000"/>
                </a:solidFill>
              </a:rPr>
              <a:t>feature_map</a:t>
            </a:r>
            <a:r>
              <a:rPr lang="en-US"/>
              <a:t>” 可以拿到 RDI Map 的資料</a:t>
            </a:r>
            <a:endParaRPr/>
          </a:p>
        </p:txBody>
      </p:sp>
      <p:sp>
        <p:nvSpPr>
          <p:cNvPr id="853" name="Google Shape;853;g376894e6804_0_821"/>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pic>
        <p:nvPicPr>
          <p:cNvPr id="854" name="Google Shape;854;g376894e6804_0_821"/>
          <p:cNvPicPr preferRelativeResize="0"/>
          <p:nvPr/>
        </p:nvPicPr>
        <p:blipFill>
          <a:blip r:embed="rId3">
            <a:alphaModFix/>
          </a:blip>
          <a:stretch>
            <a:fillRect/>
          </a:stretch>
        </p:blipFill>
        <p:spPr>
          <a:xfrm>
            <a:off x="838200" y="4538188"/>
            <a:ext cx="7143750" cy="7715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g376894e6804_0_860"/>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Sample Code</a:t>
            </a:r>
            <a:endParaRPr/>
          </a:p>
        </p:txBody>
      </p:sp>
      <p:sp>
        <p:nvSpPr>
          <p:cNvPr id="861" name="Google Shape;861;g376894e6804_0_860"/>
          <p:cNvSpPr txBox="1">
            <a:spLocks noGrp="1"/>
          </p:cNvSpPr>
          <p:nvPr>
            <p:ph type="body" idx="1"/>
          </p:nvPr>
        </p:nvSpPr>
        <p:spPr>
          <a:xfrm>
            <a:off x="838200" y="1549076"/>
            <a:ext cx="6444000" cy="2089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5000"/>
              </a:lnSpc>
              <a:spcBef>
                <a:spcPts val="0"/>
              </a:spcBef>
              <a:spcAft>
                <a:spcPts val="0"/>
              </a:spcAft>
              <a:buClr>
                <a:schemeClr val="dk1"/>
              </a:buClr>
              <a:buSzPts val="2400"/>
              <a:buNone/>
            </a:pPr>
            <a:r>
              <a:rPr lang="en-US"/>
              <a:t>Sample Code 裡的ShowData_module3_0.py可以即時的拿到 RawData 或 RDI Map。</a:t>
            </a:r>
            <a:endParaRPr/>
          </a:p>
          <a:p>
            <a:pPr marL="0" lvl="0" indent="0" algn="l" rtl="0">
              <a:lnSpc>
                <a:spcPct val="125000"/>
              </a:lnSpc>
              <a:spcBef>
                <a:spcPts val="1000"/>
              </a:spcBef>
              <a:spcAft>
                <a:spcPts val="0"/>
              </a:spcAft>
              <a:buClr>
                <a:schemeClr val="dk1"/>
              </a:buClr>
              <a:buSzPts val="2400"/>
              <a:buNone/>
            </a:pPr>
            <a:r>
              <a:rPr lang="en-US"/>
              <a:t>在113行</a:t>
            </a:r>
            <a:endParaRPr/>
          </a:p>
          <a:p>
            <a:pPr marL="0" lvl="0" indent="0" algn="l" rtl="0">
              <a:lnSpc>
                <a:spcPct val="125000"/>
              </a:lnSpc>
              <a:spcBef>
                <a:spcPts val="1000"/>
              </a:spcBef>
              <a:spcAft>
                <a:spcPts val="0"/>
              </a:spcAft>
              <a:buClr>
                <a:schemeClr val="dk1"/>
              </a:buClr>
              <a:buSzPts val="2400"/>
              <a:buNone/>
            </a:pPr>
            <a:r>
              <a:rPr lang="en-US"/>
              <a:t>可以修改 </a:t>
            </a:r>
            <a:r>
              <a:rPr lang="en-US">
                <a:solidFill>
                  <a:srgbClr val="FF0000"/>
                </a:solidFill>
              </a:rPr>
              <a:t>setting_file</a:t>
            </a:r>
            <a:r>
              <a:rPr lang="en-US"/>
              <a:t> 路徑，來切換設定</a:t>
            </a:r>
            <a:endParaRPr/>
          </a:p>
        </p:txBody>
      </p:sp>
      <p:sp>
        <p:nvSpPr>
          <p:cNvPr id="862" name="Google Shape;862;g376894e6804_0_860"/>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pic>
        <p:nvPicPr>
          <p:cNvPr id="863" name="Google Shape;863;g376894e6804_0_860"/>
          <p:cNvPicPr preferRelativeResize="0"/>
          <p:nvPr/>
        </p:nvPicPr>
        <p:blipFill>
          <a:blip r:embed="rId3">
            <a:alphaModFix/>
          </a:blip>
          <a:stretch>
            <a:fillRect/>
          </a:stretch>
        </p:blipFill>
        <p:spPr>
          <a:xfrm>
            <a:off x="838200" y="3752763"/>
            <a:ext cx="7067550" cy="828675"/>
          </a:xfrm>
          <a:prstGeom prst="rect">
            <a:avLst/>
          </a:prstGeom>
          <a:noFill/>
          <a:ln>
            <a:noFill/>
          </a:ln>
        </p:spPr>
      </p:pic>
      <p:sp>
        <p:nvSpPr>
          <p:cNvPr id="864" name="Google Shape;864;g376894e6804_0_860"/>
          <p:cNvSpPr txBox="1"/>
          <p:nvPr/>
        </p:nvSpPr>
        <p:spPr>
          <a:xfrm>
            <a:off x="8186625" y="1420175"/>
            <a:ext cx="3671400" cy="174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a:t>從</a:t>
            </a:r>
            <a:r>
              <a:rPr lang="en-US" sz="1500">
                <a:solidFill>
                  <a:srgbClr val="FF0000"/>
                </a:solidFill>
              </a:rPr>
              <a:t>K60168A_Dongle\KSOC_Tool\TempParam</a:t>
            </a:r>
            <a:endParaRPr sz="1500">
              <a:solidFill>
                <a:srgbClr val="FF0000"/>
              </a:solidFill>
            </a:endParaRPr>
          </a:p>
          <a:p>
            <a:pPr marL="0" lvl="0" indent="0" algn="l" rtl="0">
              <a:lnSpc>
                <a:spcPct val="115000"/>
              </a:lnSpc>
              <a:spcBef>
                <a:spcPts val="0"/>
              </a:spcBef>
              <a:spcAft>
                <a:spcPts val="0"/>
              </a:spcAft>
              <a:buNone/>
            </a:pPr>
            <a:r>
              <a:rPr lang="en-US" sz="1500"/>
              <a:t>位置，複製下圖的4個資料夾到</a:t>
            </a:r>
            <a:r>
              <a:rPr lang="en-US" sz="1500">
                <a:solidFill>
                  <a:srgbClr val="FF0000"/>
                </a:solidFill>
              </a:rPr>
              <a:t>K60168A_Dongle\Sample_Code\KKT_Module_Example_20240820\TempParam</a:t>
            </a:r>
            <a:endParaRPr sz="1500">
              <a:solidFill>
                <a:srgbClr val="FF0000"/>
              </a:solidFill>
            </a:endParaRPr>
          </a:p>
        </p:txBody>
      </p:sp>
      <p:pic>
        <p:nvPicPr>
          <p:cNvPr id="865" name="Google Shape;865;g376894e6804_0_860"/>
          <p:cNvPicPr preferRelativeResize="0"/>
          <p:nvPr/>
        </p:nvPicPr>
        <p:blipFill>
          <a:blip r:embed="rId4">
            <a:alphaModFix/>
          </a:blip>
          <a:stretch>
            <a:fillRect/>
          </a:stretch>
        </p:blipFill>
        <p:spPr>
          <a:xfrm>
            <a:off x="8031600" y="3429000"/>
            <a:ext cx="3981450" cy="109015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g376894e6804_0_851"/>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a:t>Sample Code</a:t>
            </a:r>
            <a:endParaRPr/>
          </a:p>
        </p:txBody>
      </p:sp>
      <p:sp>
        <p:nvSpPr>
          <p:cNvPr id="872" name="Google Shape;872;g376894e6804_0_851"/>
          <p:cNvSpPr txBox="1">
            <a:spLocks noGrp="1"/>
          </p:cNvSpPr>
          <p:nvPr>
            <p:ph type="body" idx="1"/>
          </p:nvPr>
        </p:nvSpPr>
        <p:spPr>
          <a:xfrm>
            <a:off x="838200" y="1549076"/>
            <a:ext cx="6444000" cy="4781100"/>
          </a:xfrm>
          <a:prstGeom prst="rect">
            <a:avLst/>
          </a:prstGeom>
          <a:noFill/>
          <a:ln>
            <a:noFill/>
          </a:ln>
        </p:spPr>
        <p:txBody>
          <a:bodyPr spcFirstLastPara="1" wrap="square" lIns="91425" tIns="45700" rIns="91425" bIns="45700" anchor="t" anchorCtr="0">
            <a:normAutofit/>
          </a:bodyPr>
          <a:lstStyle/>
          <a:p>
            <a:pPr marL="0" lvl="0" indent="0" algn="l" rtl="0">
              <a:lnSpc>
                <a:spcPct val="125000"/>
              </a:lnSpc>
              <a:spcBef>
                <a:spcPts val="0"/>
              </a:spcBef>
              <a:spcAft>
                <a:spcPts val="0"/>
              </a:spcAft>
              <a:buClr>
                <a:schemeClr val="dk1"/>
              </a:buClr>
              <a:buSzPts val="2400"/>
              <a:buNone/>
            </a:pPr>
            <a:r>
              <a:rPr lang="en-US"/>
              <a:t>執行 ShowData_module3_0.py</a:t>
            </a:r>
            <a:endParaRPr/>
          </a:p>
          <a:p>
            <a:pPr marL="0" lvl="0" indent="0" algn="l" rtl="0">
              <a:lnSpc>
                <a:spcPct val="125000"/>
              </a:lnSpc>
              <a:spcBef>
                <a:spcPts val="0"/>
              </a:spcBef>
              <a:spcAft>
                <a:spcPts val="0"/>
              </a:spcAft>
              <a:buClr>
                <a:schemeClr val="dk1"/>
              </a:buClr>
              <a:buSzPts val="2400"/>
              <a:buNone/>
            </a:pPr>
            <a:r>
              <a:rPr lang="en-US"/>
              <a:t>執行成功能看到右圖的畫面</a:t>
            </a:r>
            <a:endParaRPr/>
          </a:p>
        </p:txBody>
      </p:sp>
      <p:sp>
        <p:nvSpPr>
          <p:cNvPr id="873" name="Google Shape;873;g376894e6804_0_851"/>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874" name="Google Shape;874;g376894e6804_0_851"/>
          <p:cNvPicPr preferRelativeResize="0"/>
          <p:nvPr/>
        </p:nvPicPr>
        <p:blipFill>
          <a:blip r:embed="rId3">
            <a:alphaModFix/>
          </a:blip>
          <a:stretch>
            <a:fillRect/>
          </a:stretch>
        </p:blipFill>
        <p:spPr>
          <a:xfrm>
            <a:off x="6590800" y="1549075"/>
            <a:ext cx="3905251" cy="310194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DBF24-82B9-EEAD-E555-D41263A054C8}"/>
            </a:ext>
          </a:extLst>
        </p:cNvPr>
        <p:cNvGrpSpPr/>
        <p:nvPr/>
      </p:nvGrpSpPr>
      <p:grpSpPr>
        <a:xfrm>
          <a:off x="0" y="0"/>
          <a:ext cx="0" cy="0"/>
          <a:chOff x="0" y="0"/>
          <a:chExt cx="0" cy="0"/>
        </a:xfrm>
      </p:grpSpPr>
      <p:sp>
        <p:nvSpPr>
          <p:cNvPr id="3" name="標題 2">
            <a:extLst>
              <a:ext uri="{FF2B5EF4-FFF2-40B4-BE49-F238E27FC236}">
                <a16:creationId xmlns:a16="http://schemas.microsoft.com/office/drawing/2014/main" id="{4469AF72-E57E-1A0D-1E20-D372D0E215E9}"/>
              </a:ext>
            </a:extLst>
          </p:cNvPr>
          <p:cNvSpPr>
            <a:spLocks noGrp="1"/>
          </p:cNvSpPr>
          <p:nvPr>
            <p:ph type="ctrTitle"/>
          </p:nvPr>
        </p:nvSpPr>
        <p:spPr>
          <a:xfrm>
            <a:off x="3946349" y="1694484"/>
            <a:ext cx="7269408" cy="2514874"/>
          </a:xfrm>
        </p:spPr>
        <p:txBody>
          <a:bodyPr>
            <a:normAutofit/>
          </a:bodyPr>
          <a:lstStyle/>
          <a:p>
            <a:pPr algn="ctr"/>
            <a:r>
              <a:rPr lang="zh-TW" altLang="en-US" dirty="0"/>
              <a:t>手勢辨識</a:t>
            </a:r>
            <a:r>
              <a:rPr lang="en-US" altLang="zh-TW" dirty="0"/>
              <a:t>DEMO</a:t>
            </a:r>
            <a:endParaRPr lang="zh-TW" altLang="en-US" dirty="0"/>
          </a:p>
        </p:txBody>
      </p:sp>
    </p:spTree>
    <p:extLst>
      <p:ext uri="{BB962C8B-B14F-4D97-AF65-F5344CB8AC3E}">
        <p14:creationId xmlns:p14="http://schemas.microsoft.com/office/powerpoint/2010/main" val="1665033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pic>
        <p:nvPicPr>
          <p:cNvPr id="1169" name="Google Shape;1169;g3773422aa28_9_0"/>
          <p:cNvPicPr preferRelativeResize="0"/>
          <p:nvPr/>
        </p:nvPicPr>
        <p:blipFill>
          <a:blip r:embed="rId3">
            <a:alphaModFix/>
          </a:blip>
          <a:stretch>
            <a:fillRect/>
          </a:stretch>
        </p:blipFill>
        <p:spPr>
          <a:xfrm>
            <a:off x="966588" y="2330425"/>
            <a:ext cx="5180314" cy="1977275"/>
          </a:xfrm>
          <a:prstGeom prst="rect">
            <a:avLst/>
          </a:prstGeom>
          <a:noFill/>
          <a:ln>
            <a:noFill/>
          </a:ln>
        </p:spPr>
      </p:pic>
      <p:sp>
        <p:nvSpPr>
          <p:cNvPr id="1170" name="Google Shape;1170;g3773422aa28_9_0"/>
          <p:cNvSpPr txBox="1">
            <a:spLocks noGrp="1"/>
          </p:cNvSpPr>
          <p:nvPr>
            <p:ph type="title"/>
          </p:nvPr>
        </p:nvSpPr>
        <p:spPr>
          <a:xfrm>
            <a:off x="838200" y="365125"/>
            <a:ext cx="10515600" cy="94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下載範例程式碼</a:t>
            </a:r>
            <a:endParaRPr/>
          </a:p>
        </p:txBody>
      </p:sp>
      <p:sp>
        <p:nvSpPr>
          <p:cNvPr id="1171" name="Google Shape;1171;g3773422aa28_9_0"/>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68</a:t>
            </a:fld>
            <a:endParaRPr/>
          </a:p>
        </p:txBody>
      </p:sp>
      <p:sp>
        <p:nvSpPr>
          <p:cNvPr id="1172" name="Google Shape;1172;g3773422aa28_9_0"/>
          <p:cNvSpPr txBox="1"/>
          <p:nvPr/>
        </p:nvSpPr>
        <p:spPr>
          <a:xfrm>
            <a:off x="966600" y="1306225"/>
            <a:ext cx="7109100" cy="7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latin typeface="Calibri"/>
                <a:ea typeface="Calibri"/>
                <a:cs typeface="Calibri"/>
                <a:sym typeface="Calibri"/>
              </a:rPr>
              <a:t>下載 範例程式碼 檔案</a:t>
            </a:r>
            <a:endParaRPr sz="2400">
              <a:solidFill>
                <a:schemeClr val="dk1"/>
              </a:solidFill>
              <a:latin typeface="Calibri"/>
              <a:ea typeface="Calibri"/>
              <a:cs typeface="Calibri"/>
              <a:sym typeface="Calibri"/>
            </a:endParaRPr>
          </a:p>
        </p:txBody>
      </p:sp>
      <p:sp>
        <p:nvSpPr>
          <p:cNvPr id="1173" name="Google Shape;1173;g3773422aa28_9_0"/>
          <p:cNvSpPr/>
          <p:nvPr/>
        </p:nvSpPr>
        <p:spPr>
          <a:xfrm>
            <a:off x="966600" y="3548275"/>
            <a:ext cx="4921500" cy="5418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g377bafd2326_2_443"/>
          <p:cNvSpPr txBox="1">
            <a:spLocks noGrp="1"/>
          </p:cNvSpPr>
          <p:nvPr>
            <p:ph type="title"/>
          </p:nvPr>
        </p:nvSpPr>
        <p:spPr>
          <a:xfrm>
            <a:off x="838200" y="365125"/>
            <a:ext cx="10515600" cy="94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下載範例程式碼</a:t>
            </a:r>
            <a:endParaRPr/>
          </a:p>
        </p:txBody>
      </p:sp>
      <p:sp>
        <p:nvSpPr>
          <p:cNvPr id="1180" name="Google Shape;1180;g377bafd2326_2_443"/>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69</a:t>
            </a:fld>
            <a:endParaRPr/>
          </a:p>
        </p:txBody>
      </p:sp>
      <p:pic>
        <p:nvPicPr>
          <p:cNvPr id="1181" name="Google Shape;1181;g377bafd2326_2_443"/>
          <p:cNvPicPr preferRelativeResize="0"/>
          <p:nvPr/>
        </p:nvPicPr>
        <p:blipFill>
          <a:blip r:embed="rId3">
            <a:alphaModFix/>
          </a:blip>
          <a:stretch>
            <a:fillRect/>
          </a:stretch>
        </p:blipFill>
        <p:spPr>
          <a:xfrm>
            <a:off x="838200" y="2425850"/>
            <a:ext cx="2762250" cy="2590800"/>
          </a:xfrm>
          <a:prstGeom prst="rect">
            <a:avLst/>
          </a:prstGeom>
          <a:noFill/>
          <a:ln>
            <a:noFill/>
          </a:ln>
        </p:spPr>
      </p:pic>
      <p:sp>
        <p:nvSpPr>
          <p:cNvPr id="1182" name="Google Shape;1182;g377bafd2326_2_443"/>
          <p:cNvSpPr txBox="1"/>
          <p:nvPr/>
        </p:nvSpPr>
        <p:spPr>
          <a:xfrm>
            <a:off x="867600" y="1360050"/>
            <a:ext cx="104862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latin typeface="Calibri"/>
                <a:ea typeface="Calibri"/>
                <a:cs typeface="Calibri"/>
                <a:sym typeface="Calibri"/>
              </a:rPr>
              <a:t>解壓縮專案，</a:t>
            </a:r>
            <a:r>
              <a:rPr lang="zh-TW" altLang="en-US" sz="2400">
                <a:solidFill>
                  <a:schemeClr val="dk1"/>
                </a:solidFill>
                <a:latin typeface="Calibri"/>
                <a:ea typeface="Calibri"/>
                <a:cs typeface="Calibri"/>
                <a:sym typeface="Calibri"/>
              </a:rPr>
              <a:t>打開</a:t>
            </a:r>
            <a:r>
              <a:rPr lang="en-US" sz="2400">
                <a:solidFill>
                  <a:schemeClr val="dk1"/>
                </a:solidFill>
                <a:latin typeface="Calibri"/>
                <a:ea typeface="Calibri"/>
                <a:cs typeface="Calibri"/>
                <a:sym typeface="Calibri"/>
              </a:rPr>
              <a:t> “</a:t>
            </a:r>
            <a:r>
              <a:rPr lang="en-US" sz="2400" err="1">
                <a:solidFill>
                  <a:srgbClr val="FF0000"/>
                </a:solidFill>
                <a:latin typeface="Calibri"/>
                <a:ea typeface="Calibri"/>
                <a:cs typeface="Calibri"/>
                <a:sym typeface="Calibri"/>
              </a:rPr>
              <a:t>src</a:t>
            </a:r>
            <a:r>
              <a:rPr lang="en-US" sz="2400">
                <a:solidFill>
                  <a:schemeClr val="dk1"/>
                </a:solidFill>
                <a:latin typeface="Calibri"/>
                <a:ea typeface="Calibri"/>
                <a:cs typeface="Calibri"/>
                <a:sym typeface="Calibri"/>
              </a:rPr>
              <a:t>” </a:t>
            </a:r>
            <a:r>
              <a:rPr lang="en-US" sz="2400" err="1">
                <a:solidFill>
                  <a:schemeClr val="dk1"/>
                </a:solidFill>
                <a:latin typeface="Calibri"/>
                <a:ea typeface="Calibri"/>
                <a:cs typeface="Calibri"/>
                <a:sym typeface="Calibri"/>
              </a:rPr>
              <a:t>資料夾</a:t>
            </a:r>
            <a:endParaRPr sz="2400" err="1">
              <a:solidFill>
                <a:schemeClr val="dk1"/>
              </a:solidFill>
              <a:latin typeface="Calibri"/>
              <a:ea typeface="Calibri"/>
              <a:cs typeface="Calibri"/>
              <a:sym typeface="Calibri"/>
            </a:endParaRPr>
          </a:p>
        </p:txBody>
      </p:sp>
      <p:cxnSp>
        <p:nvCxnSpPr>
          <p:cNvPr id="1183" name="Google Shape;1183;g377bafd2326_2_443"/>
          <p:cNvCxnSpPr/>
          <p:nvPr/>
        </p:nvCxnSpPr>
        <p:spPr>
          <a:xfrm flipH="1">
            <a:off x="2175700" y="2629700"/>
            <a:ext cx="3116400" cy="695100"/>
          </a:xfrm>
          <a:prstGeom prst="straightConnector1">
            <a:avLst/>
          </a:prstGeom>
          <a:noFill/>
          <a:ln w="38100" cap="flat" cmpd="sng">
            <a:solidFill>
              <a:srgbClr val="FF0000"/>
            </a:solidFill>
            <a:prstDash val="solid"/>
            <a:miter lim="800000"/>
            <a:headEnd type="none" w="sm" len="sm"/>
            <a:tailEnd type="none" w="sm" len="sm"/>
          </a:ln>
        </p:spPr>
      </p:cxnSp>
      <p:cxnSp>
        <p:nvCxnSpPr>
          <p:cNvPr id="1184" name="Google Shape;1184;g377bafd2326_2_443"/>
          <p:cNvCxnSpPr/>
          <p:nvPr/>
        </p:nvCxnSpPr>
        <p:spPr>
          <a:xfrm flipH="1">
            <a:off x="2818700" y="3447275"/>
            <a:ext cx="2521500" cy="358200"/>
          </a:xfrm>
          <a:prstGeom prst="straightConnector1">
            <a:avLst/>
          </a:prstGeom>
          <a:noFill/>
          <a:ln w="38100" cap="flat" cmpd="sng">
            <a:solidFill>
              <a:srgbClr val="FF0000"/>
            </a:solidFill>
            <a:prstDash val="solid"/>
            <a:miter lim="800000"/>
            <a:headEnd type="none" w="sm" len="sm"/>
            <a:tailEnd type="none" w="sm" len="sm"/>
          </a:ln>
        </p:spPr>
      </p:cxnSp>
      <p:cxnSp>
        <p:nvCxnSpPr>
          <p:cNvPr id="1185" name="Google Shape;1185;g377bafd2326_2_443"/>
          <p:cNvCxnSpPr/>
          <p:nvPr/>
        </p:nvCxnSpPr>
        <p:spPr>
          <a:xfrm flipH="1">
            <a:off x="2818925" y="3860875"/>
            <a:ext cx="2482800" cy="199800"/>
          </a:xfrm>
          <a:prstGeom prst="straightConnector1">
            <a:avLst/>
          </a:prstGeom>
          <a:noFill/>
          <a:ln w="38100" cap="flat" cmpd="sng">
            <a:solidFill>
              <a:srgbClr val="FF0000"/>
            </a:solidFill>
            <a:prstDash val="solid"/>
            <a:miter lim="800000"/>
            <a:headEnd type="none" w="sm" len="sm"/>
            <a:tailEnd type="none" w="sm" len="sm"/>
          </a:ln>
        </p:spPr>
      </p:cxnSp>
      <p:cxnSp>
        <p:nvCxnSpPr>
          <p:cNvPr id="1186" name="Google Shape;1186;g377bafd2326_2_443"/>
          <p:cNvCxnSpPr/>
          <p:nvPr/>
        </p:nvCxnSpPr>
        <p:spPr>
          <a:xfrm flipH="1">
            <a:off x="1796025" y="4315725"/>
            <a:ext cx="3422400" cy="3000"/>
          </a:xfrm>
          <a:prstGeom prst="straightConnector1">
            <a:avLst/>
          </a:prstGeom>
          <a:noFill/>
          <a:ln w="38100" cap="flat" cmpd="sng">
            <a:solidFill>
              <a:srgbClr val="FF0000"/>
            </a:solidFill>
            <a:prstDash val="solid"/>
            <a:miter lim="800000"/>
            <a:headEnd type="none" w="sm" len="sm"/>
            <a:tailEnd type="none" w="sm" len="sm"/>
          </a:ln>
        </p:spPr>
      </p:cxnSp>
      <p:cxnSp>
        <p:nvCxnSpPr>
          <p:cNvPr id="1187" name="Google Shape;1187;g377bafd2326_2_443"/>
          <p:cNvCxnSpPr/>
          <p:nvPr/>
        </p:nvCxnSpPr>
        <p:spPr>
          <a:xfrm rot="10800000">
            <a:off x="2054475" y="4605900"/>
            <a:ext cx="3218400" cy="101400"/>
          </a:xfrm>
          <a:prstGeom prst="straightConnector1">
            <a:avLst/>
          </a:prstGeom>
          <a:noFill/>
          <a:ln w="38100" cap="flat" cmpd="sng">
            <a:solidFill>
              <a:srgbClr val="FF0000"/>
            </a:solidFill>
            <a:prstDash val="solid"/>
            <a:miter lim="800000"/>
            <a:headEnd type="none" w="sm" len="sm"/>
            <a:tailEnd type="none" w="sm" len="sm"/>
          </a:ln>
        </p:spPr>
      </p:cxnSp>
      <p:cxnSp>
        <p:nvCxnSpPr>
          <p:cNvPr id="1188" name="Google Shape;1188;g377bafd2326_2_443"/>
          <p:cNvCxnSpPr/>
          <p:nvPr/>
        </p:nvCxnSpPr>
        <p:spPr>
          <a:xfrm flipH="1">
            <a:off x="2799700" y="3043300"/>
            <a:ext cx="2492400" cy="531900"/>
          </a:xfrm>
          <a:prstGeom prst="straightConnector1">
            <a:avLst/>
          </a:prstGeom>
          <a:noFill/>
          <a:ln w="38100" cap="flat" cmpd="sng">
            <a:solidFill>
              <a:srgbClr val="FF0000"/>
            </a:solidFill>
            <a:prstDash val="solid"/>
            <a:miter lim="800000"/>
            <a:headEnd type="none" w="sm" len="sm"/>
            <a:tailEnd type="none" w="sm" len="sm"/>
          </a:ln>
        </p:spPr>
      </p:cxnSp>
      <p:sp>
        <p:nvSpPr>
          <p:cNvPr id="1189" name="Google Shape;1189;g377bafd2326_2_443"/>
          <p:cNvSpPr txBox="1"/>
          <p:nvPr/>
        </p:nvSpPr>
        <p:spPr>
          <a:xfrm>
            <a:off x="5215150" y="2321900"/>
            <a:ext cx="5915400" cy="3770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評估模型的效能</a:t>
            </a:r>
            <a:endParaRPr sz="2400">
              <a:solidFill>
                <a:schemeClr val="dk1"/>
              </a:solidFill>
              <a:latin typeface="Calibri"/>
              <a:ea typeface="Calibri"/>
              <a:cs typeface="Calibri"/>
              <a:sym typeface="Calibri"/>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資料前處理</a:t>
            </a:r>
            <a:endParaRPr sz="2400">
              <a:solidFill>
                <a:schemeClr val="dk1"/>
              </a:solidFill>
              <a:latin typeface="Calibri"/>
              <a:ea typeface="Calibri"/>
              <a:cs typeface="Calibri"/>
              <a:sym typeface="Calibri"/>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即時辨識gui介面</a:t>
            </a:r>
            <a:endParaRPr sz="2400">
              <a:solidFill>
                <a:schemeClr val="dk1"/>
              </a:solidFill>
              <a:latin typeface="Calibri"/>
              <a:ea typeface="Calibri"/>
              <a:cs typeface="Calibri"/>
              <a:sym typeface="Calibri"/>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即時辨識主程式</a:t>
            </a:r>
            <a:endParaRPr sz="2400">
              <a:solidFill>
                <a:schemeClr val="dk1"/>
              </a:solidFill>
              <a:latin typeface="Calibri"/>
              <a:ea typeface="Calibri"/>
              <a:cs typeface="Calibri"/>
              <a:sym typeface="Calibri"/>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查看訓練資料的Label</a:t>
            </a:r>
            <a:endParaRPr sz="2400">
              <a:solidFill>
                <a:schemeClr val="dk1"/>
              </a:solidFill>
              <a:latin typeface="Calibri"/>
              <a:ea typeface="Calibri"/>
              <a:cs typeface="Calibri"/>
              <a:sym typeface="Calibri"/>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訓練模型</a:t>
            </a:r>
            <a:endParaRPr sz="2400">
              <a:solidFill>
                <a:schemeClr val="dk1"/>
              </a:solidFill>
              <a:latin typeface="Calibri"/>
              <a:ea typeface="Calibri"/>
              <a:cs typeface="Calibri"/>
              <a:sym typeface="Calibri"/>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模型權重檔</a:t>
            </a:r>
            <a:endParaRPr sz="2400">
              <a:solidFill>
                <a:schemeClr val="dk1"/>
              </a:solidFill>
              <a:latin typeface="Calibri"/>
              <a:ea typeface="Calibri"/>
              <a:cs typeface="Calibri"/>
              <a:sym typeface="Calibri"/>
            </a:endParaRPr>
          </a:p>
        </p:txBody>
      </p:sp>
      <p:cxnSp>
        <p:nvCxnSpPr>
          <p:cNvPr id="1190" name="Google Shape;1190;g377bafd2326_2_443"/>
          <p:cNvCxnSpPr/>
          <p:nvPr/>
        </p:nvCxnSpPr>
        <p:spPr>
          <a:xfrm rot="10800000">
            <a:off x="2532250" y="4927650"/>
            <a:ext cx="2722500" cy="186900"/>
          </a:xfrm>
          <a:prstGeom prst="straightConnector1">
            <a:avLst/>
          </a:prstGeom>
          <a:noFill/>
          <a:ln w="38100" cap="flat" cmpd="sng">
            <a:solidFill>
              <a:srgbClr val="FF0000"/>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376894e6804_0_1713"/>
          <p:cNvSpPr txBox="1">
            <a:spLocks noGrp="1"/>
          </p:cNvSpPr>
          <p:nvPr>
            <p:ph type="title"/>
          </p:nvPr>
        </p:nvSpPr>
        <p:spPr>
          <a:xfrm>
            <a:off x="698389" y="470384"/>
            <a:ext cx="10515600" cy="941100"/>
          </a:xfrm>
          <a:prstGeom prst="rect">
            <a:avLst/>
          </a:prstGeom>
          <a:noFill/>
          <a:ln>
            <a:noFill/>
          </a:ln>
        </p:spPr>
        <p:txBody>
          <a:bodyPr spcFirstLastPara="1" wrap="square" lIns="91425" tIns="45700" rIns="91425" bIns="45700" anchor="ctr" anchorCtr="0">
            <a:normAutofit/>
          </a:bodyPr>
          <a:lstStyle/>
          <a:p>
            <a:pPr>
              <a:buSzPts val="4400"/>
            </a:pPr>
            <a:r>
              <a:rPr lang="zh-TW" altLang="en-US" u="sng" dirty="0">
                <a:sym typeface="Roboto"/>
              </a:rPr>
              <a:t>初賽：</a:t>
            </a:r>
            <a:r>
              <a:rPr lang="zh-TW" altLang="en-US" sz="3600" u="sng" dirty="0">
                <a:solidFill>
                  <a:srgbClr val="FF0000"/>
                </a:solidFill>
                <a:latin typeface="微軟正黑體" panose="020B0604030504040204" pitchFamily="34" charset="-120"/>
                <a:ea typeface="微軟正黑體" panose="020B0604030504040204" pitchFamily="34" charset="-120"/>
              </a:rPr>
              <a:t>上傳</a:t>
            </a:r>
            <a:r>
              <a:rPr lang="zh-TW" altLang="en-US" sz="3600" b="0" u="sng" dirty="0">
                <a:latin typeface="微軟正黑體" panose="020B0604030504040204" pitchFamily="34" charset="-120"/>
                <a:ea typeface="微軟正黑體" panose="020B0604030504040204" pitchFamily="34" charset="-120"/>
              </a:rPr>
              <a:t>以毫米波雷達應用為主的構想書</a:t>
            </a:r>
            <a:endParaRPr sz="3600" u="sng" dirty="0">
              <a:latin typeface="微軟正黑體" panose="020B0604030504040204" pitchFamily="34" charset="-120"/>
              <a:ea typeface="微軟正黑體" panose="020B0604030504040204" pitchFamily="34" charset="-120"/>
              <a:sym typeface="Roboto"/>
            </a:endParaRPr>
          </a:p>
        </p:txBody>
      </p:sp>
      <p:sp>
        <p:nvSpPr>
          <p:cNvPr id="168" name="Google Shape;168;g376894e6804_0_1713"/>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169" name="Google Shape;169;g376894e6804_0_1713"/>
          <p:cNvSpPr txBox="1"/>
          <p:nvPr/>
        </p:nvSpPr>
        <p:spPr>
          <a:xfrm>
            <a:off x="9971711" y="91567"/>
            <a:ext cx="1521900" cy="3693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文字方塊 2">
            <a:extLst>
              <a:ext uri="{FF2B5EF4-FFF2-40B4-BE49-F238E27FC236}">
                <a16:creationId xmlns:a16="http://schemas.microsoft.com/office/drawing/2014/main" id="{F9A57815-8C24-6431-1B6D-650674478A06}"/>
              </a:ext>
            </a:extLst>
          </p:cNvPr>
          <p:cNvSpPr txBox="1"/>
          <p:nvPr/>
        </p:nvSpPr>
        <p:spPr>
          <a:xfrm>
            <a:off x="2407217" y="1716284"/>
            <a:ext cx="9451011" cy="2956515"/>
          </a:xfrm>
          <a:prstGeom prst="rect">
            <a:avLst/>
          </a:prstGeom>
          <a:noFill/>
        </p:spPr>
        <p:txBody>
          <a:bodyPr wrap="square">
            <a:spAutoFit/>
          </a:bodyPr>
          <a:lstStyle/>
          <a:p>
            <a:pPr marL="514350" indent="-514350">
              <a:lnSpc>
                <a:spcPct val="150000"/>
              </a:lnSpc>
              <a:buAutoNum type="arabicPeriod"/>
            </a:pPr>
            <a:r>
              <a:rPr lang="zh-TW" altLang="en-US" sz="3200" b="1" i="0" dirty="0">
                <a:solidFill>
                  <a:srgbClr val="000000"/>
                </a:solidFill>
                <a:effectLst/>
                <a:latin typeface="微軟正黑體" panose="020B0604030504040204" pitchFamily="34" charset="-120"/>
                <a:ea typeface="微軟正黑體" panose="020B0604030504040204" pitchFamily="34" charset="-120"/>
              </a:rPr>
              <a:t>須全程參加培訓課程</a:t>
            </a:r>
            <a:r>
              <a:rPr lang="en-US" altLang="zh-TW" sz="3200" b="1" i="0" dirty="0">
                <a:solidFill>
                  <a:srgbClr val="000000"/>
                </a:solidFill>
                <a:effectLst/>
                <a:latin typeface="微軟正黑體" panose="020B0604030504040204" pitchFamily="34" charset="-120"/>
                <a:ea typeface="微軟正黑體" panose="020B0604030504040204" pitchFamily="34" charset="-120"/>
              </a:rPr>
              <a:t>(workshop) </a:t>
            </a:r>
          </a:p>
          <a:p>
            <a:pPr marL="514350" indent="-514350">
              <a:lnSpc>
                <a:spcPct val="150000"/>
              </a:lnSpc>
              <a:buAutoNum type="arabicPeriod"/>
            </a:pPr>
            <a:r>
              <a:rPr lang="zh-TW" altLang="en-US" sz="3200" b="1" i="0" dirty="0">
                <a:solidFill>
                  <a:srgbClr val="700000"/>
                </a:solidFill>
                <a:effectLst/>
                <a:latin typeface="微軟正黑體" panose="020B0604030504040204" pitchFamily="34" charset="-120"/>
                <a:ea typeface="微軟正黑體" panose="020B0604030504040204" pitchFamily="34" charset="-120"/>
              </a:rPr>
              <a:t>提出至少兩頁的計畫構想書</a:t>
            </a:r>
            <a:br>
              <a:rPr lang="en-US" altLang="zh-TW" sz="3200" b="1" i="0" dirty="0">
                <a:solidFill>
                  <a:srgbClr val="700000"/>
                </a:solidFill>
                <a:effectLst/>
                <a:latin typeface="微軟正黑體" panose="020B0604030504040204" pitchFamily="34" charset="-120"/>
                <a:ea typeface="微軟正黑體" panose="020B0604030504040204" pitchFamily="34" charset="-120"/>
              </a:rPr>
            </a:br>
            <a:r>
              <a:rPr lang="zh-TW" altLang="en-US" sz="3200" b="1" i="0" dirty="0">
                <a:solidFill>
                  <a:srgbClr val="700000"/>
                </a:solidFill>
                <a:effectLst/>
                <a:latin typeface="微軟正黑體" panose="020B0604030504040204" pitchFamily="34" charset="-120"/>
                <a:ea typeface="微軟正黑體" panose="020B0604030504040204" pitchFamily="34" charset="-120"/>
              </a:rPr>
              <a:t>企劃構想書包含目的、方法與預期成果</a:t>
            </a:r>
            <a:endParaRPr lang="en-US" altLang="zh-TW" sz="3200" b="1" i="0" dirty="0">
              <a:solidFill>
                <a:srgbClr val="700000"/>
              </a:solidFill>
              <a:effectLst/>
              <a:latin typeface="微軟正黑體" panose="020B0604030504040204" pitchFamily="34" charset="-120"/>
              <a:ea typeface="微軟正黑體" panose="020B0604030504040204" pitchFamily="34" charset="-120"/>
            </a:endParaRPr>
          </a:p>
          <a:p>
            <a:pPr marL="514350" indent="-514350">
              <a:lnSpc>
                <a:spcPct val="150000"/>
              </a:lnSpc>
              <a:buAutoNum type="arabicPeriod"/>
            </a:pPr>
            <a:r>
              <a:rPr lang="zh-TW" altLang="en-US" sz="3200" b="1" i="0" dirty="0">
                <a:solidFill>
                  <a:srgbClr val="000000"/>
                </a:solidFill>
                <a:effectLst/>
                <a:latin typeface="微軟正黑體" panose="020B0604030504040204" pitchFamily="34" charset="-120"/>
                <a:ea typeface="微軟正黑體" panose="020B0604030504040204" pitchFamily="34" charset="-120"/>
              </a:rPr>
              <a:t>相關應用須以毫米波雷達為主</a:t>
            </a:r>
            <a:endParaRPr lang="zh-TW" altLang="en-US" sz="32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3787ED4B-6958-025F-19C9-755B65D85438}"/>
              </a:ext>
            </a:extLst>
          </p:cNvPr>
          <p:cNvSpPr txBox="1"/>
          <p:nvPr/>
        </p:nvSpPr>
        <p:spPr>
          <a:xfrm>
            <a:off x="368300" y="5404996"/>
            <a:ext cx="11489928" cy="523220"/>
          </a:xfrm>
          <a:prstGeom prst="rect">
            <a:avLst/>
          </a:prstGeom>
          <a:solidFill>
            <a:srgbClr val="FFD04B">
              <a:alpha val="18824"/>
            </a:srgbClr>
          </a:solidFill>
        </p:spPr>
        <p:txBody>
          <a:bodyPr wrap="square">
            <a:spAutoFit/>
          </a:bodyPr>
          <a:lstStyle/>
          <a:p>
            <a:r>
              <a:rPr lang="zh-TW" altLang="en-US" sz="2800" b="1" dirty="0">
                <a:latin typeface="微軟正黑體" panose="020B0604030504040204" pitchFamily="34" charset="-120"/>
                <a:ea typeface="微軟正黑體" panose="020B0604030504040204" pitchFamily="34" charset="-120"/>
              </a:rPr>
              <a:t>繳交初賽構想書：</a:t>
            </a:r>
            <a:r>
              <a:rPr lang="en-US" altLang="zh-TW" sz="2800" b="1" dirty="0">
                <a:latin typeface="微軟正黑體" panose="020B0604030504040204" pitchFamily="34" charset="-120"/>
                <a:ea typeface="微軟正黑體" panose="020B0604030504040204" pitchFamily="34" charset="-120"/>
              </a:rPr>
              <a:t>114/10/11 (</a:t>
            </a:r>
            <a:r>
              <a:rPr lang="zh-TW" altLang="en-US" sz="2800" b="1" dirty="0">
                <a:latin typeface="微軟正黑體" panose="020B0604030504040204" pitchFamily="34" charset="-120"/>
                <a:ea typeface="微軟正黑體" panose="020B0604030504040204" pitchFamily="34" charset="-120"/>
              </a:rPr>
              <a:t>六</a:t>
            </a:r>
            <a:r>
              <a:rPr lang="en-US" altLang="zh-TW" sz="2800" b="1"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公布入圍決賽名單：</a:t>
            </a:r>
            <a:r>
              <a:rPr lang="en-US" altLang="zh-TW" sz="2800" b="1" dirty="0">
                <a:latin typeface="微軟正黑體" panose="020B0604030504040204" pitchFamily="34" charset="-120"/>
                <a:ea typeface="微軟正黑體" panose="020B0604030504040204" pitchFamily="34" charset="-120"/>
              </a:rPr>
              <a:t>114/10/18 (</a:t>
            </a:r>
            <a:r>
              <a:rPr lang="zh-TW" altLang="en-US" sz="2800" b="1" dirty="0">
                <a:latin typeface="微軟正黑體" panose="020B0604030504040204" pitchFamily="34" charset="-120"/>
                <a:ea typeface="微軟正黑體" panose="020B0604030504040204" pitchFamily="34" charset="-120"/>
              </a:rPr>
              <a:t>六</a:t>
            </a:r>
            <a:r>
              <a:rPr lang="en-US" altLang="zh-TW" sz="2800" b="1" dirty="0">
                <a:latin typeface="微軟正黑體" panose="020B0604030504040204" pitchFamily="34" charset="-120"/>
                <a:ea typeface="微軟正黑體" panose="020B0604030504040204" pitchFamily="34" charset="-120"/>
              </a:rPr>
              <a:t>)</a:t>
            </a:r>
          </a:p>
        </p:txBody>
      </p:sp>
      <p:pic>
        <p:nvPicPr>
          <p:cNvPr id="7" name="圖形 6" descr="核取記號 以實心填滿">
            <a:extLst>
              <a:ext uri="{FF2B5EF4-FFF2-40B4-BE49-F238E27FC236}">
                <a16:creationId xmlns:a16="http://schemas.microsoft.com/office/drawing/2014/main" id="{142129E8-BC98-779A-5A89-45C14F658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7005" y="1708082"/>
            <a:ext cx="751512" cy="958819"/>
          </a:xfrm>
          <a:prstGeom prst="rect">
            <a:avLst/>
          </a:prstGeom>
        </p:spPr>
      </p:pic>
    </p:spTree>
    <p:extLst>
      <p:ext uri="{BB962C8B-B14F-4D97-AF65-F5344CB8AC3E}">
        <p14:creationId xmlns:p14="http://schemas.microsoft.com/office/powerpoint/2010/main" val="6314011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g377bafd2326_2_454"/>
          <p:cNvSpPr txBox="1">
            <a:spLocks noGrp="1"/>
          </p:cNvSpPr>
          <p:nvPr>
            <p:ph type="title"/>
          </p:nvPr>
        </p:nvSpPr>
        <p:spPr>
          <a:xfrm>
            <a:off x="838200" y="365125"/>
            <a:ext cx="10515600" cy="94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建置專案</a:t>
            </a:r>
            <a:endParaRPr/>
          </a:p>
        </p:txBody>
      </p:sp>
      <p:sp>
        <p:nvSpPr>
          <p:cNvPr id="1197" name="Google Shape;1197;g377bafd2326_2_454"/>
          <p:cNvSpPr txBox="1">
            <a:spLocks noGrp="1"/>
          </p:cNvSpPr>
          <p:nvPr>
            <p:ph type="body" idx="1"/>
          </p:nvPr>
        </p:nvSpPr>
        <p:spPr>
          <a:xfrm>
            <a:off x="838200" y="1407885"/>
            <a:ext cx="10515600" cy="489300"/>
          </a:xfrm>
          <a:prstGeom prst="rect">
            <a:avLst/>
          </a:prstGeom>
        </p:spPr>
        <p:txBody>
          <a:bodyPr spcFirstLastPara="1" wrap="square" lIns="91425" tIns="45700" rIns="91425" bIns="45700" anchor="t" anchorCtr="0">
            <a:noAutofit/>
          </a:bodyPr>
          <a:lstStyle/>
          <a:p>
            <a:pPr marL="0" lvl="0" indent="0" rtl="0">
              <a:spcBef>
                <a:spcPts val="1000"/>
              </a:spcBef>
              <a:spcAft>
                <a:spcPts val="0"/>
              </a:spcAft>
              <a:buNone/>
            </a:pPr>
            <a:r>
              <a:rPr lang="en-US" sz="2000" err="1"/>
              <a:t>步驟：建立虛擬環境</a:t>
            </a:r>
            <a:r>
              <a:rPr lang="en-US" sz="2000"/>
              <a:t> -&gt; </a:t>
            </a:r>
            <a:r>
              <a:rPr lang="en-US" sz="2000" err="1"/>
              <a:t>執行</a:t>
            </a:r>
            <a:r>
              <a:rPr lang="en-US" sz="2000"/>
              <a:t> “ </a:t>
            </a:r>
            <a:r>
              <a:rPr lang="en-US" sz="2000">
                <a:solidFill>
                  <a:srgbClr val="FF0000"/>
                </a:solidFill>
              </a:rPr>
              <a:t>.\ setup.bat</a:t>
            </a:r>
            <a:r>
              <a:rPr lang="en-US" sz="2000"/>
              <a:t> ” </a:t>
            </a:r>
            <a:r>
              <a:rPr lang="en-US" sz="2000" err="1"/>
              <a:t>安裝套件</a:t>
            </a:r>
            <a:r>
              <a:rPr lang="en-US" sz="2000"/>
              <a:t> -&gt; </a:t>
            </a:r>
            <a:r>
              <a:rPr lang="en-US" sz="2000" err="1"/>
              <a:t>安裝</a:t>
            </a:r>
            <a:r>
              <a:rPr lang="en-US" sz="2000"/>
              <a:t> </a:t>
            </a:r>
            <a:r>
              <a:rPr lang="en-US" sz="2000" err="1">
                <a:solidFill>
                  <a:srgbClr val="FF0000"/>
                </a:solidFill>
              </a:rPr>
              <a:t>PyTorch</a:t>
            </a:r>
            <a:endParaRPr sz="2000">
              <a:solidFill>
                <a:srgbClr val="FF0000"/>
              </a:solidFill>
            </a:endParaRPr>
          </a:p>
        </p:txBody>
      </p:sp>
      <p:sp>
        <p:nvSpPr>
          <p:cNvPr id="1198" name="Google Shape;1198;g377bafd2326_2_454"/>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70</a:t>
            </a:fld>
            <a:endParaRPr/>
          </a:p>
        </p:txBody>
      </p:sp>
      <p:sp>
        <p:nvSpPr>
          <p:cNvPr id="1199" name="Google Shape;1199;g377bafd2326_2_454"/>
          <p:cNvSpPr txBox="1"/>
          <p:nvPr/>
        </p:nvSpPr>
        <p:spPr>
          <a:xfrm>
            <a:off x="838200" y="2091125"/>
            <a:ext cx="1051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PyTorch下載連結： </a:t>
            </a:r>
            <a:r>
              <a:rPr lang="en-US" sz="2400" u="sng">
                <a:solidFill>
                  <a:schemeClr val="hlink"/>
                </a:solidFill>
                <a:latin typeface="Calibri"/>
                <a:ea typeface="Calibri"/>
                <a:cs typeface="Calibri"/>
                <a:sym typeface="Calibri"/>
                <a:hlinkClick r:id="rId3"/>
              </a:rPr>
              <a:t>https://pytorch.org/</a:t>
            </a:r>
            <a:r>
              <a:rPr lang="en-US" sz="2400">
                <a:latin typeface="Calibri"/>
                <a:ea typeface="Calibri"/>
                <a:cs typeface="Calibri"/>
                <a:sym typeface="Calibri"/>
              </a:rPr>
              <a:t> </a:t>
            </a:r>
            <a:endParaRPr sz="2400">
              <a:latin typeface="Calibri"/>
              <a:ea typeface="Calibri"/>
              <a:cs typeface="Calibri"/>
              <a:sym typeface="Calibri"/>
            </a:endParaRPr>
          </a:p>
        </p:txBody>
      </p:sp>
      <p:pic>
        <p:nvPicPr>
          <p:cNvPr id="1200" name="Google Shape;1200;g377bafd2326_2_454"/>
          <p:cNvPicPr preferRelativeResize="0"/>
          <p:nvPr/>
        </p:nvPicPr>
        <p:blipFill>
          <a:blip r:embed="rId4">
            <a:alphaModFix/>
          </a:blip>
          <a:stretch>
            <a:fillRect/>
          </a:stretch>
        </p:blipFill>
        <p:spPr>
          <a:xfrm>
            <a:off x="838200" y="2784750"/>
            <a:ext cx="7762875" cy="3124200"/>
          </a:xfrm>
          <a:prstGeom prst="rect">
            <a:avLst/>
          </a:prstGeom>
          <a:noFill/>
          <a:ln>
            <a:noFill/>
          </a:ln>
        </p:spPr>
      </p:pic>
      <p:sp>
        <p:nvSpPr>
          <p:cNvPr id="1201" name="Google Shape;1201;g377bafd2326_2_454"/>
          <p:cNvSpPr/>
          <p:nvPr/>
        </p:nvSpPr>
        <p:spPr>
          <a:xfrm>
            <a:off x="916850" y="4986475"/>
            <a:ext cx="2087400" cy="8391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2" name="Google Shape;1202;g377bafd2326_2_454"/>
          <p:cNvSpPr txBox="1"/>
          <p:nvPr/>
        </p:nvSpPr>
        <p:spPr>
          <a:xfrm>
            <a:off x="8925175" y="2839175"/>
            <a:ext cx="2805900" cy="16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Calibri"/>
                <a:ea typeface="Calibri"/>
                <a:cs typeface="Calibri"/>
                <a:sym typeface="Calibri"/>
              </a:rPr>
              <a:t>選擇 </a:t>
            </a:r>
            <a:r>
              <a:rPr lang="en-US" sz="2800">
                <a:solidFill>
                  <a:srgbClr val="FF0000"/>
                </a:solidFill>
                <a:latin typeface="Calibri"/>
                <a:ea typeface="Calibri"/>
                <a:cs typeface="Calibri"/>
                <a:sym typeface="Calibri"/>
              </a:rPr>
              <a:t>Get started</a:t>
            </a:r>
            <a:endParaRPr sz="2800">
              <a:solidFill>
                <a:srgbClr val="FF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g377bafd2326_2_484"/>
          <p:cNvSpPr txBox="1">
            <a:spLocks noGrp="1"/>
          </p:cNvSpPr>
          <p:nvPr>
            <p:ph type="title"/>
          </p:nvPr>
        </p:nvSpPr>
        <p:spPr>
          <a:xfrm>
            <a:off x="838200" y="365125"/>
            <a:ext cx="10515600" cy="94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建置專案</a:t>
            </a:r>
            <a:endParaRPr/>
          </a:p>
        </p:txBody>
      </p:sp>
      <p:sp>
        <p:nvSpPr>
          <p:cNvPr id="1209" name="Google Shape;1209;g377bafd2326_2_484"/>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71</a:t>
            </a:fld>
            <a:endParaRPr/>
          </a:p>
        </p:txBody>
      </p:sp>
      <p:pic>
        <p:nvPicPr>
          <p:cNvPr id="1210" name="Google Shape;1210;g377bafd2326_2_484"/>
          <p:cNvPicPr preferRelativeResize="0"/>
          <p:nvPr/>
        </p:nvPicPr>
        <p:blipFill>
          <a:blip r:embed="rId3">
            <a:alphaModFix/>
          </a:blip>
          <a:stretch>
            <a:fillRect/>
          </a:stretch>
        </p:blipFill>
        <p:spPr>
          <a:xfrm>
            <a:off x="838200" y="1407875"/>
            <a:ext cx="5847724" cy="3823150"/>
          </a:xfrm>
          <a:prstGeom prst="rect">
            <a:avLst/>
          </a:prstGeom>
          <a:noFill/>
          <a:ln>
            <a:noFill/>
          </a:ln>
        </p:spPr>
      </p:pic>
      <p:sp>
        <p:nvSpPr>
          <p:cNvPr id="1211" name="Google Shape;1211;g377bafd2326_2_484"/>
          <p:cNvSpPr txBox="1"/>
          <p:nvPr/>
        </p:nvSpPr>
        <p:spPr>
          <a:xfrm>
            <a:off x="6814225" y="1536875"/>
            <a:ext cx="5045700" cy="31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latin typeface="Calibri"/>
                <a:ea typeface="Calibri"/>
                <a:cs typeface="Calibri"/>
                <a:sym typeface="Calibri"/>
              </a:rPr>
              <a:t>依照此設定複製以下指令，如果需要訓練模型，則需安裝舊版本</a:t>
            </a:r>
            <a:endParaRPr sz="2400">
              <a:solidFill>
                <a:schemeClr val="dk1"/>
              </a:solidFill>
              <a:latin typeface="Calibri"/>
              <a:ea typeface="Calibri"/>
              <a:cs typeface="Calibri"/>
              <a:sym typeface="Calibri"/>
            </a:endParaRPr>
          </a:p>
        </p:txBody>
      </p:sp>
      <p:sp>
        <p:nvSpPr>
          <p:cNvPr id="1212" name="Google Shape;1212;g377bafd2326_2_484"/>
          <p:cNvSpPr/>
          <p:nvPr/>
        </p:nvSpPr>
        <p:spPr>
          <a:xfrm>
            <a:off x="2345600" y="4664675"/>
            <a:ext cx="2087400" cy="2961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13" name="Google Shape;1213;g377bafd2326_2_484"/>
          <p:cNvCxnSpPr/>
          <p:nvPr/>
        </p:nvCxnSpPr>
        <p:spPr>
          <a:xfrm>
            <a:off x="1717075" y="2772550"/>
            <a:ext cx="1982100" cy="0"/>
          </a:xfrm>
          <a:prstGeom prst="straightConnector1">
            <a:avLst/>
          </a:prstGeom>
          <a:noFill/>
          <a:ln w="28575" cap="flat" cmpd="sng">
            <a:solidFill>
              <a:srgbClr val="FF0000"/>
            </a:solidFill>
            <a:prstDash val="solid"/>
            <a:round/>
            <a:headEnd type="none" w="med" len="med"/>
            <a:tailEnd type="none" w="med" len="med"/>
          </a:ln>
        </p:spPr>
      </p:cxnSp>
      <p:cxnSp>
        <p:nvCxnSpPr>
          <p:cNvPr id="1214" name="Google Shape;1214;g377bafd2326_2_484"/>
          <p:cNvCxnSpPr/>
          <p:nvPr/>
        </p:nvCxnSpPr>
        <p:spPr>
          <a:xfrm>
            <a:off x="3699300" y="2785425"/>
            <a:ext cx="3797100" cy="669300"/>
          </a:xfrm>
          <a:prstGeom prst="straightConnector1">
            <a:avLst/>
          </a:prstGeom>
          <a:noFill/>
          <a:ln w="28575" cap="flat" cmpd="sng">
            <a:solidFill>
              <a:srgbClr val="FF0000"/>
            </a:solidFill>
            <a:prstDash val="dot"/>
            <a:round/>
            <a:headEnd type="none" w="med" len="med"/>
            <a:tailEnd type="none" w="med" len="med"/>
          </a:ln>
        </p:spPr>
      </p:cxnSp>
      <p:sp>
        <p:nvSpPr>
          <p:cNvPr id="1215" name="Google Shape;1215;g377bafd2326_2_484"/>
          <p:cNvSpPr txBox="1"/>
          <p:nvPr/>
        </p:nvSpPr>
        <p:spPr>
          <a:xfrm>
            <a:off x="7573650" y="3351750"/>
            <a:ext cx="1441500"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latin typeface="Calibri"/>
                <a:ea typeface="Calibri"/>
                <a:cs typeface="Calibri"/>
                <a:sym typeface="Calibri"/>
              </a:rPr>
              <a:t>舊版本</a:t>
            </a:r>
            <a:endParaRPr sz="24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g377bafd2326_2_497"/>
          <p:cNvSpPr txBox="1">
            <a:spLocks noGrp="1"/>
          </p:cNvSpPr>
          <p:nvPr>
            <p:ph type="title"/>
          </p:nvPr>
        </p:nvSpPr>
        <p:spPr>
          <a:xfrm>
            <a:off x="838200" y="365125"/>
            <a:ext cx="10515600" cy="94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建置專案</a:t>
            </a:r>
            <a:endParaRPr/>
          </a:p>
        </p:txBody>
      </p:sp>
      <p:sp>
        <p:nvSpPr>
          <p:cNvPr id="1222" name="Google Shape;1222;g377bafd2326_2_497"/>
          <p:cNvSpPr txBox="1">
            <a:spLocks noGrp="1"/>
          </p:cNvSpPr>
          <p:nvPr>
            <p:ph type="body" idx="1"/>
          </p:nvPr>
        </p:nvSpPr>
        <p:spPr>
          <a:xfrm>
            <a:off x="838200" y="1407886"/>
            <a:ext cx="10515600" cy="4781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在 Terminal 貼上指令安裝 PyTorch</a:t>
            </a:r>
            <a:endParaRPr/>
          </a:p>
        </p:txBody>
      </p:sp>
      <p:sp>
        <p:nvSpPr>
          <p:cNvPr id="1223" name="Google Shape;1223;g377bafd2326_2_497"/>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72</a:t>
            </a:fld>
            <a:endParaRPr/>
          </a:p>
        </p:txBody>
      </p:sp>
      <p:pic>
        <p:nvPicPr>
          <p:cNvPr id="1224" name="Google Shape;1224;g377bafd2326_2_497"/>
          <p:cNvPicPr preferRelativeResize="0"/>
          <p:nvPr/>
        </p:nvPicPr>
        <p:blipFill>
          <a:blip r:embed="rId3">
            <a:alphaModFix/>
          </a:blip>
          <a:stretch>
            <a:fillRect/>
          </a:stretch>
        </p:blipFill>
        <p:spPr>
          <a:xfrm>
            <a:off x="877576" y="2314562"/>
            <a:ext cx="9492425" cy="442863"/>
          </a:xfrm>
          <a:prstGeom prst="rect">
            <a:avLst/>
          </a:prstGeom>
          <a:noFill/>
          <a:ln>
            <a:noFill/>
          </a:ln>
        </p:spPr>
      </p:pic>
      <p:pic>
        <p:nvPicPr>
          <p:cNvPr id="1225" name="Google Shape;1225;g377bafd2326_2_497"/>
          <p:cNvPicPr preferRelativeResize="0"/>
          <p:nvPr/>
        </p:nvPicPr>
        <p:blipFill>
          <a:blip r:embed="rId4">
            <a:alphaModFix/>
          </a:blip>
          <a:stretch>
            <a:fillRect/>
          </a:stretch>
        </p:blipFill>
        <p:spPr>
          <a:xfrm>
            <a:off x="877576" y="4470500"/>
            <a:ext cx="10791600" cy="821200"/>
          </a:xfrm>
          <a:prstGeom prst="rect">
            <a:avLst/>
          </a:prstGeom>
          <a:noFill/>
          <a:ln>
            <a:noFill/>
          </a:ln>
        </p:spPr>
      </p:pic>
      <p:sp>
        <p:nvSpPr>
          <p:cNvPr id="1226" name="Google Shape;1226;g377bafd2326_2_497"/>
          <p:cNvSpPr txBox="1">
            <a:spLocks noGrp="1"/>
          </p:cNvSpPr>
          <p:nvPr>
            <p:ph type="body" idx="1"/>
          </p:nvPr>
        </p:nvSpPr>
        <p:spPr>
          <a:xfrm>
            <a:off x="838200" y="3120961"/>
            <a:ext cx="10515600" cy="4781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打開</a:t>
            </a:r>
            <a:r>
              <a:rPr lang="en-US">
                <a:solidFill>
                  <a:srgbClr val="FF0000"/>
                </a:solidFill>
              </a:rPr>
              <a:t>online_inference_gui.py</a:t>
            </a:r>
            <a:r>
              <a:rPr lang="en-US"/>
              <a:t>找到12行，更改為自己電腦</a:t>
            </a:r>
            <a:r>
              <a:rPr lang="en-US">
                <a:solidFill>
                  <a:srgbClr val="FF0000"/>
                </a:solidFill>
              </a:rPr>
              <a:t>3d_cnn_model.pth</a:t>
            </a:r>
            <a:r>
              <a:rPr lang="en-US"/>
              <a:t>的所在路徑</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g377bafd2326_2_469"/>
          <p:cNvSpPr txBox="1">
            <a:spLocks noGrp="1"/>
          </p:cNvSpPr>
          <p:nvPr>
            <p:ph type="title"/>
          </p:nvPr>
        </p:nvSpPr>
        <p:spPr>
          <a:xfrm>
            <a:off x="838200" y="365125"/>
            <a:ext cx="10515600" cy="941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執行 Online inference</a:t>
            </a:r>
            <a:endParaRPr/>
          </a:p>
        </p:txBody>
      </p:sp>
      <p:sp>
        <p:nvSpPr>
          <p:cNvPr id="1233" name="Google Shape;1233;g377bafd2326_2_469"/>
          <p:cNvSpPr txBox="1">
            <a:spLocks noGrp="1"/>
          </p:cNvSpPr>
          <p:nvPr>
            <p:ph type="body" idx="1"/>
          </p:nvPr>
        </p:nvSpPr>
        <p:spPr>
          <a:xfrm>
            <a:off x="838200" y="1407886"/>
            <a:ext cx="10515600" cy="4781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這次只測試 “</a:t>
            </a:r>
            <a:r>
              <a:rPr lang="en-US">
                <a:solidFill>
                  <a:srgbClr val="FF0000"/>
                </a:solidFill>
              </a:rPr>
              <a:t>online_inference_gui.py</a:t>
            </a:r>
            <a:r>
              <a:rPr lang="en-US"/>
              <a:t>” ，執行後會出現以下畫面。</a:t>
            </a:r>
            <a:endParaRPr/>
          </a:p>
        </p:txBody>
      </p:sp>
      <p:sp>
        <p:nvSpPr>
          <p:cNvPr id="1234" name="Google Shape;1234;g377bafd2326_2_469"/>
          <p:cNvSpPr txBox="1">
            <a:spLocks noGrp="1"/>
          </p:cNvSpPr>
          <p:nvPr>
            <p:ph type="sldNum" idx="12"/>
          </p:nvPr>
        </p:nvSpPr>
        <p:spPr>
          <a:xfrm>
            <a:off x="11408228" y="5825445"/>
            <a:ext cx="450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73</a:t>
            </a:fld>
            <a:endParaRPr/>
          </a:p>
        </p:txBody>
      </p:sp>
      <p:pic>
        <p:nvPicPr>
          <p:cNvPr id="1235" name="Google Shape;1235;g377bafd2326_2_469"/>
          <p:cNvPicPr preferRelativeResize="0"/>
          <p:nvPr/>
        </p:nvPicPr>
        <p:blipFill>
          <a:blip r:embed="rId3">
            <a:alphaModFix/>
          </a:blip>
          <a:stretch>
            <a:fillRect/>
          </a:stretch>
        </p:blipFill>
        <p:spPr>
          <a:xfrm>
            <a:off x="3510435" y="2219998"/>
            <a:ext cx="5171129" cy="38371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4D7872C3-C4F8-495C-A65D-8A16B7B21EF4}"/>
              </a:ext>
            </a:extLst>
          </p:cNvPr>
          <p:cNvSpPr>
            <a:spLocks noGrp="1"/>
          </p:cNvSpPr>
          <p:nvPr>
            <p:ph type="ctrTitle"/>
          </p:nvPr>
        </p:nvSpPr>
        <p:spPr>
          <a:xfrm>
            <a:off x="3946349" y="1694484"/>
            <a:ext cx="7269408" cy="2514874"/>
          </a:xfrm>
        </p:spPr>
        <p:txBody>
          <a:bodyPr>
            <a:normAutofit/>
          </a:bodyPr>
          <a:lstStyle/>
          <a:p>
            <a:pPr algn="ctr"/>
            <a:r>
              <a:rPr lang="zh-TW" altLang="en-US" dirty="0"/>
              <a:t>毫米波雷達</a:t>
            </a:r>
            <a:r>
              <a:rPr lang="en-US" altLang="zh-TW" dirty="0" err="1"/>
              <a:t>安裝資源</a:t>
            </a:r>
            <a:endParaRPr lang="zh-TW" altLang="en-US" dirty="0"/>
          </a:p>
        </p:txBody>
      </p:sp>
    </p:spTree>
    <p:extLst>
      <p:ext uri="{BB962C8B-B14F-4D97-AF65-F5344CB8AC3E}">
        <p14:creationId xmlns:p14="http://schemas.microsoft.com/office/powerpoint/2010/main" val="2243051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407331-875B-4640-BD53-73B294048E95}"/>
              </a:ext>
            </a:extLst>
          </p:cNvPr>
          <p:cNvSpPr>
            <a:spLocks noGrp="1"/>
          </p:cNvSpPr>
          <p:nvPr>
            <p:ph type="title"/>
          </p:nvPr>
        </p:nvSpPr>
        <p:spPr/>
        <p:txBody>
          <a:bodyPr/>
          <a:lstStyle/>
          <a:p>
            <a:r>
              <a:rPr lang="zh-TW" altLang="en-US"/>
              <a:t>官方網站</a:t>
            </a:r>
          </a:p>
        </p:txBody>
      </p:sp>
      <p:sp>
        <p:nvSpPr>
          <p:cNvPr id="3" name="文字版面配置區 2">
            <a:extLst>
              <a:ext uri="{FF2B5EF4-FFF2-40B4-BE49-F238E27FC236}">
                <a16:creationId xmlns:a16="http://schemas.microsoft.com/office/drawing/2014/main" id="{A6C5A81F-353C-41CE-8076-D75157E53F5A}"/>
              </a:ext>
            </a:extLst>
          </p:cNvPr>
          <p:cNvSpPr>
            <a:spLocks noGrp="1"/>
          </p:cNvSpPr>
          <p:nvPr>
            <p:ph type="body" idx="1"/>
          </p:nvPr>
        </p:nvSpPr>
        <p:spPr/>
        <p:txBody>
          <a:bodyPr/>
          <a:lstStyle/>
          <a:p>
            <a:r>
              <a:rPr lang="zh-TW" altLang="en-US"/>
              <a:t>官網連結：</a:t>
            </a:r>
            <a:r>
              <a:rPr lang="en-US" altLang="zh-TW">
                <a:hlinkClick r:id="rId2"/>
              </a:rPr>
              <a:t>https://mwracc.ntnu.edu.tw</a:t>
            </a:r>
            <a:endParaRPr lang="zh-TW" altLang="en-US"/>
          </a:p>
        </p:txBody>
      </p:sp>
      <p:sp>
        <p:nvSpPr>
          <p:cNvPr id="4" name="投影片編號版面配置區 3">
            <a:extLst>
              <a:ext uri="{FF2B5EF4-FFF2-40B4-BE49-F238E27FC236}">
                <a16:creationId xmlns:a16="http://schemas.microsoft.com/office/drawing/2014/main" id="{D7E348D8-BB23-489C-892E-D398780F9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pic>
        <p:nvPicPr>
          <p:cNvPr id="8" name="圖形 7">
            <a:extLst>
              <a:ext uri="{FF2B5EF4-FFF2-40B4-BE49-F238E27FC236}">
                <a16:creationId xmlns:a16="http://schemas.microsoft.com/office/drawing/2014/main" id="{12C5B70D-A2AA-45E4-B49C-79B98FEB98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2051" y="2160110"/>
            <a:ext cx="3847897" cy="3847897"/>
          </a:xfrm>
          <a:prstGeom prst="rect">
            <a:avLst/>
          </a:prstGeom>
        </p:spPr>
      </p:pic>
    </p:spTree>
    <p:extLst>
      <p:ext uri="{BB962C8B-B14F-4D97-AF65-F5344CB8AC3E}">
        <p14:creationId xmlns:p14="http://schemas.microsoft.com/office/powerpoint/2010/main" val="35564656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376894e6804_0_470"/>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zh-TW" altLang="en-US" dirty="0"/>
              <a:t>資料資源位置</a:t>
            </a:r>
            <a:endParaRPr dirty="0"/>
          </a:p>
        </p:txBody>
      </p:sp>
      <p:sp>
        <p:nvSpPr>
          <p:cNvPr id="144" name="Google Shape;144;g376894e6804_0_470"/>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pic>
        <p:nvPicPr>
          <p:cNvPr id="6" name="圖片 5">
            <a:extLst>
              <a:ext uri="{FF2B5EF4-FFF2-40B4-BE49-F238E27FC236}">
                <a16:creationId xmlns:a16="http://schemas.microsoft.com/office/drawing/2014/main" id="{1C433631-5A59-4156-A02F-71B1340E267C}"/>
              </a:ext>
            </a:extLst>
          </p:cNvPr>
          <p:cNvPicPr>
            <a:picLocks noChangeAspect="1"/>
          </p:cNvPicPr>
          <p:nvPr/>
        </p:nvPicPr>
        <p:blipFill>
          <a:blip r:embed="rId3"/>
          <a:stretch>
            <a:fillRect/>
          </a:stretch>
        </p:blipFill>
        <p:spPr>
          <a:xfrm>
            <a:off x="838200" y="1946668"/>
            <a:ext cx="6263129" cy="3027302"/>
          </a:xfrm>
          <a:prstGeom prst="rect">
            <a:avLst/>
          </a:prstGeom>
          <a:ln>
            <a:solidFill>
              <a:schemeClr val="tx1"/>
            </a:solidFill>
          </a:ln>
        </p:spPr>
      </p:pic>
      <p:sp>
        <p:nvSpPr>
          <p:cNvPr id="10" name="Google Shape;749;g376894e6804_0_561">
            <a:extLst>
              <a:ext uri="{FF2B5EF4-FFF2-40B4-BE49-F238E27FC236}">
                <a16:creationId xmlns:a16="http://schemas.microsoft.com/office/drawing/2014/main" id="{C32DE66B-21D1-46DB-9CE0-5274FCD2AD87}"/>
              </a:ext>
            </a:extLst>
          </p:cNvPr>
          <p:cNvSpPr/>
          <p:nvPr/>
        </p:nvSpPr>
        <p:spPr>
          <a:xfrm>
            <a:off x="5043668" y="1952494"/>
            <a:ext cx="800871" cy="50352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 name="Google Shape;753;g376894e6804_0_561">
            <a:extLst>
              <a:ext uri="{FF2B5EF4-FFF2-40B4-BE49-F238E27FC236}">
                <a16:creationId xmlns:a16="http://schemas.microsoft.com/office/drawing/2014/main" id="{40F22951-7834-483F-AEB4-5FAB462F5783}"/>
              </a:ext>
            </a:extLst>
          </p:cNvPr>
          <p:cNvCxnSpPr>
            <a:cxnSpLocks/>
          </p:cNvCxnSpPr>
          <p:nvPr/>
        </p:nvCxnSpPr>
        <p:spPr>
          <a:xfrm>
            <a:off x="5844539" y="2463219"/>
            <a:ext cx="5017434" cy="2510751"/>
          </a:xfrm>
          <a:prstGeom prst="straightConnector1">
            <a:avLst/>
          </a:prstGeom>
          <a:noFill/>
          <a:ln w="38100" cap="flat" cmpd="sng">
            <a:solidFill>
              <a:srgbClr val="FF0000"/>
            </a:solidFill>
            <a:prstDash val="solid"/>
            <a:miter lim="800000"/>
            <a:headEnd type="none" w="sm" len="sm"/>
            <a:tailEnd type="none" w="sm" len="sm"/>
          </a:ln>
        </p:spPr>
      </p:cxnSp>
      <p:cxnSp>
        <p:nvCxnSpPr>
          <p:cNvPr id="12" name="Google Shape;751;g376894e6804_0_561">
            <a:extLst>
              <a:ext uri="{FF2B5EF4-FFF2-40B4-BE49-F238E27FC236}">
                <a16:creationId xmlns:a16="http://schemas.microsoft.com/office/drawing/2014/main" id="{284CE6BD-27D0-41E0-A2CE-3DE243CC3A3E}"/>
              </a:ext>
            </a:extLst>
          </p:cNvPr>
          <p:cNvCxnSpPr>
            <a:cxnSpLocks/>
          </p:cNvCxnSpPr>
          <p:nvPr/>
        </p:nvCxnSpPr>
        <p:spPr>
          <a:xfrm>
            <a:off x="5043668" y="2463219"/>
            <a:ext cx="2184283" cy="2510751"/>
          </a:xfrm>
          <a:prstGeom prst="straightConnector1">
            <a:avLst/>
          </a:prstGeom>
          <a:noFill/>
          <a:ln w="38100" cap="flat" cmpd="sng">
            <a:solidFill>
              <a:srgbClr val="FF0000"/>
            </a:solidFill>
            <a:prstDash val="solid"/>
            <a:miter lim="800000"/>
            <a:headEnd type="none" w="sm" len="sm"/>
            <a:tailEnd type="none" w="sm" len="sm"/>
          </a:ln>
        </p:spPr>
      </p:cxnSp>
      <p:pic>
        <p:nvPicPr>
          <p:cNvPr id="17" name="圖片 16">
            <a:extLst>
              <a:ext uri="{FF2B5EF4-FFF2-40B4-BE49-F238E27FC236}">
                <a16:creationId xmlns:a16="http://schemas.microsoft.com/office/drawing/2014/main" id="{AB840DA8-7891-4E8B-A562-3FC354F1DD7C}"/>
              </a:ext>
            </a:extLst>
          </p:cNvPr>
          <p:cNvPicPr>
            <a:picLocks noChangeAspect="1"/>
          </p:cNvPicPr>
          <p:nvPr/>
        </p:nvPicPr>
        <p:blipFill>
          <a:blip r:embed="rId4"/>
          <a:stretch>
            <a:fillRect/>
          </a:stretch>
        </p:blipFill>
        <p:spPr>
          <a:xfrm>
            <a:off x="7222915" y="2398161"/>
            <a:ext cx="3639058" cy="2581635"/>
          </a:xfrm>
          <a:prstGeom prst="rect">
            <a:avLst/>
          </a:prstGeom>
          <a:ln w="38100">
            <a:solidFill>
              <a:srgbClr val="FF0000"/>
            </a:solidFill>
          </a:ln>
        </p:spPr>
      </p:pic>
      <p:cxnSp>
        <p:nvCxnSpPr>
          <p:cNvPr id="13" name="Google Shape;752;g376894e6804_0_561">
            <a:extLst>
              <a:ext uri="{FF2B5EF4-FFF2-40B4-BE49-F238E27FC236}">
                <a16:creationId xmlns:a16="http://schemas.microsoft.com/office/drawing/2014/main" id="{DBC411C4-A3B8-4A32-9ECC-EB56A7016733}"/>
              </a:ext>
            </a:extLst>
          </p:cNvPr>
          <p:cNvCxnSpPr>
            <a:cxnSpLocks/>
          </p:cNvCxnSpPr>
          <p:nvPr/>
        </p:nvCxnSpPr>
        <p:spPr>
          <a:xfrm>
            <a:off x="5740869" y="1952494"/>
            <a:ext cx="5121104" cy="391945"/>
          </a:xfrm>
          <a:prstGeom prst="straightConnector1">
            <a:avLst/>
          </a:prstGeom>
          <a:noFill/>
          <a:ln w="38100" cap="flat" cmpd="sng">
            <a:solidFill>
              <a:srgbClr val="FF0000"/>
            </a:solidFill>
            <a:prstDash val="solid"/>
            <a:miter lim="800000"/>
            <a:headEnd type="none" w="sm" len="sm"/>
            <a:tailEnd type="none" w="sm" len="sm"/>
          </a:ln>
        </p:spPr>
      </p:cxnSp>
      <p:cxnSp>
        <p:nvCxnSpPr>
          <p:cNvPr id="11" name="Google Shape;750;g376894e6804_0_561">
            <a:extLst>
              <a:ext uri="{FF2B5EF4-FFF2-40B4-BE49-F238E27FC236}">
                <a16:creationId xmlns:a16="http://schemas.microsoft.com/office/drawing/2014/main" id="{69457F5F-CB40-428E-9DA5-DF6289DCB97F}"/>
              </a:ext>
            </a:extLst>
          </p:cNvPr>
          <p:cNvCxnSpPr>
            <a:cxnSpLocks/>
          </p:cNvCxnSpPr>
          <p:nvPr/>
        </p:nvCxnSpPr>
        <p:spPr>
          <a:xfrm>
            <a:off x="5043669" y="1959694"/>
            <a:ext cx="2179246" cy="438467"/>
          </a:xfrm>
          <a:prstGeom prst="straightConnector1">
            <a:avLst/>
          </a:prstGeom>
          <a:noFill/>
          <a:ln w="38100" cap="flat" cmpd="sng">
            <a:solidFill>
              <a:srgbClr val="FF0000"/>
            </a:solidFill>
            <a:prstDash val="solid"/>
            <a:miter lim="800000"/>
            <a:headEnd type="none" w="sm" len="sm"/>
            <a:tailEnd type="none" w="sm" len="sm"/>
          </a:ln>
        </p:spPr>
      </p:cxnSp>
    </p:spTree>
    <p:extLst>
      <p:ext uri="{BB962C8B-B14F-4D97-AF65-F5344CB8AC3E}">
        <p14:creationId xmlns:p14="http://schemas.microsoft.com/office/powerpoint/2010/main" val="100570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376894e6804_0_470"/>
          <p:cNvSpPr txBox="1">
            <a:spLocks noGrp="1"/>
          </p:cNvSpPr>
          <p:nvPr>
            <p:ph type="title"/>
          </p:nvPr>
        </p:nvSpPr>
        <p:spPr>
          <a:xfrm>
            <a:off x="838200" y="365125"/>
            <a:ext cx="10515600" cy="94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zh-TW" altLang="en-US"/>
              <a:t>資料資源位置</a:t>
            </a:r>
            <a:endParaRPr/>
          </a:p>
        </p:txBody>
      </p:sp>
      <p:sp>
        <p:nvSpPr>
          <p:cNvPr id="144" name="Google Shape;144;g376894e6804_0_470"/>
          <p:cNvSpPr txBox="1">
            <a:spLocks noGrp="1"/>
          </p:cNvSpPr>
          <p:nvPr>
            <p:ph type="sldNum" idx="12"/>
          </p:nvPr>
        </p:nvSpPr>
        <p:spPr>
          <a:xfrm>
            <a:off x="11408228" y="5825445"/>
            <a:ext cx="4500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pic>
        <p:nvPicPr>
          <p:cNvPr id="25" name="圖片 24">
            <a:extLst>
              <a:ext uri="{FF2B5EF4-FFF2-40B4-BE49-F238E27FC236}">
                <a16:creationId xmlns:a16="http://schemas.microsoft.com/office/drawing/2014/main" id="{88E9C3D7-A3F0-49A3-839A-901E0AFD0E19}"/>
              </a:ext>
            </a:extLst>
          </p:cNvPr>
          <p:cNvPicPr>
            <a:picLocks noChangeAspect="1"/>
          </p:cNvPicPr>
          <p:nvPr/>
        </p:nvPicPr>
        <p:blipFill>
          <a:blip r:embed="rId3"/>
          <a:stretch>
            <a:fillRect/>
          </a:stretch>
        </p:blipFill>
        <p:spPr>
          <a:xfrm>
            <a:off x="838200" y="2234437"/>
            <a:ext cx="3711262" cy="495343"/>
          </a:xfrm>
          <a:prstGeom prst="rect">
            <a:avLst/>
          </a:prstGeom>
        </p:spPr>
      </p:pic>
      <p:pic>
        <p:nvPicPr>
          <p:cNvPr id="27" name="圖片 26">
            <a:extLst>
              <a:ext uri="{FF2B5EF4-FFF2-40B4-BE49-F238E27FC236}">
                <a16:creationId xmlns:a16="http://schemas.microsoft.com/office/drawing/2014/main" id="{50F3E268-945B-4538-8463-3C6A165CBD87}"/>
              </a:ext>
            </a:extLst>
          </p:cNvPr>
          <p:cNvPicPr>
            <a:picLocks noChangeAspect="1"/>
          </p:cNvPicPr>
          <p:nvPr/>
        </p:nvPicPr>
        <p:blipFill>
          <a:blip r:embed="rId4"/>
          <a:stretch>
            <a:fillRect/>
          </a:stretch>
        </p:blipFill>
        <p:spPr>
          <a:xfrm>
            <a:off x="838200" y="3795014"/>
            <a:ext cx="4716952" cy="543965"/>
          </a:xfrm>
          <a:prstGeom prst="rect">
            <a:avLst/>
          </a:prstGeom>
        </p:spPr>
      </p:pic>
      <p:pic>
        <p:nvPicPr>
          <p:cNvPr id="29" name="圖片 28">
            <a:extLst>
              <a:ext uri="{FF2B5EF4-FFF2-40B4-BE49-F238E27FC236}">
                <a16:creationId xmlns:a16="http://schemas.microsoft.com/office/drawing/2014/main" id="{BC455307-7CF7-4D61-837B-482273784B04}"/>
              </a:ext>
            </a:extLst>
          </p:cNvPr>
          <p:cNvPicPr>
            <a:picLocks noChangeAspect="1"/>
          </p:cNvPicPr>
          <p:nvPr/>
        </p:nvPicPr>
        <p:blipFill>
          <a:blip r:embed="rId5"/>
          <a:stretch>
            <a:fillRect/>
          </a:stretch>
        </p:blipFill>
        <p:spPr>
          <a:xfrm>
            <a:off x="6179964" y="2232830"/>
            <a:ext cx="1857634" cy="1495634"/>
          </a:xfrm>
          <a:prstGeom prst="rect">
            <a:avLst/>
          </a:prstGeom>
        </p:spPr>
      </p:pic>
      <p:sp>
        <p:nvSpPr>
          <p:cNvPr id="15" name="文字版面配置區 2">
            <a:extLst>
              <a:ext uri="{FF2B5EF4-FFF2-40B4-BE49-F238E27FC236}">
                <a16:creationId xmlns:a16="http://schemas.microsoft.com/office/drawing/2014/main" id="{880C815C-D3F1-4458-89AF-679E40804F4B}"/>
              </a:ext>
            </a:extLst>
          </p:cNvPr>
          <p:cNvSpPr>
            <a:spLocks noGrp="1"/>
          </p:cNvSpPr>
          <p:nvPr>
            <p:ph type="body" idx="1"/>
          </p:nvPr>
        </p:nvSpPr>
        <p:spPr>
          <a:xfrm>
            <a:off x="838200" y="1407887"/>
            <a:ext cx="2125006" cy="826550"/>
          </a:xfrm>
        </p:spPr>
        <p:txBody>
          <a:bodyPr/>
          <a:lstStyle/>
          <a:p>
            <a:pPr marL="76200" indent="0">
              <a:buNone/>
            </a:pPr>
            <a:r>
              <a:rPr lang="zh-TW" altLang="en-US"/>
              <a:t>套件介紹頁面</a:t>
            </a:r>
          </a:p>
        </p:txBody>
      </p:sp>
      <p:sp>
        <p:nvSpPr>
          <p:cNvPr id="18" name="文字版面配置區 2">
            <a:extLst>
              <a:ext uri="{FF2B5EF4-FFF2-40B4-BE49-F238E27FC236}">
                <a16:creationId xmlns:a16="http://schemas.microsoft.com/office/drawing/2014/main" id="{89BB3172-E928-44D9-A59C-34F29D2D8F90}"/>
              </a:ext>
            </a:extLst>
          </p:cNvPr>
          <p:cNvSpPr txBox="1">
            <a:spLocks/>
          </p:cNvSpPr>
          <p:nvPr/>
        </p:nvSpPr>
        <p:spPr>
          <a:xfrm>
            <a:off x="838200" y="2908497"/>
            <a:ext cx="2125006" cy="8265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25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25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2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Arial"/>
              <a:buNone/>
            </a:pPr>
            <a:r>
              <a:rPr lang="zh-TW" altLang="en-US"/>
              <a:t>軟體介紹頁面</a:t>
            </a:r>
          </a:p>
        </p:txBody>
      </p:sp>
      <p:sp>
        <p:nvSpPr>
          <p:cNvPr id="19" name="文字版面配置區 2">
            <a:extLst>
              <a:ext uri="{FF2B5EF4-FFF2-40B4-BE49-F238E27FC236}">
                <a16:creationId xmlns:a16="http://schemas.microsoft.com/office/drawing/2014/main" id="{E53F6C53-676D-43B9-A710-F570F7D00204}"/>
              </a:ext>
            </a:extLst>
          </p:cNvPr>
          <p:cNvSpPr txBox="1">
            <a:spLocks/>
          </p:cNvSpPr>
          <p:nvPr/>
        </p:nvSpPr>
        <p:spPr>
          <a:xfrm>
            <a:off x="5994426" y="1407887"/>
            <a:ext cx="2407053" cy="826550"/>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381000" algn="l" rtl="0">
              <a:lnSpc>
                <a:spcPct val="125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25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2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Arial"/>
              <a:buNone/>
            </a:pPr>
            <a:r>
              <a:rPr lang="zh-TW" altLang="en-US"/>
              <a:t>範例程式介紹頁面</a:t>
            </a:r>
          </a:p>
        </p:txBody>
      </p:sp>
    </p:spTree>
    <p:extLst>
      <p:ext uri="{BB962C8B-B14F-4D97-AF65-F5344CB8AC3E}">
        <p14:creationId xmlns:p14="http://schemas.microsoft.com/office/powerpoint/2010/main" val="1480342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63F52D-73E1-426F-83D9-853FC7DA749E}"/>
              </a:ext>
            </a:extLst>
          </p:cNvPr>
          <p:cNvSpPr>
            <a:spLocks noGrp="1"/>
          </p:cNvSpPr>
          <p:nvPr>
            <p:ph type="title"/>
          </p:nvPr>
        </p:nvSpPr>
        <p:spPr/>
        <p:txBody>
          <a:bodyPr/>
          <a:lstStyle/>
          <a:p>
            <a:r>
              <a:rPr lang="zh-TW" altLang="en-US"/>
              <a:t>毫米波雷達</a:t>
            </a:r>
            <a:r>
              <a:rPr lang="en-US" altLang="zh-TW"/>
              <a:t>AI</a:t>
            </a:r>
            <a:r>
              <a:rPr lang="zh-TW" altLang="en-US"/>
              <a:t>創意應用賽</a:t>
            </a:r>
          </a:p>
        </p:txBody>
      </p:sp>
      <p:sp>
        <p:nvSpPr>
          <p:cNvPr id="3" name="文字版面配置區 2">
            <a:extLst>
              <a:ext uri="{FF2B5EF4-FFF2-40B4-BE49-F238E27FC236}">
                <a16:creationId xmlns:a16="http://schemas.microsoft.com/office/drawing/2014/main" id="{CB975510-A780-48B5-B26A-09BC3718126B}"/>
              </a:ext>
            </a:extLst>
          </p:cNvPr>
          <p:cNvSpPr>
            <a:spLocks noGrp="1"/>
          </p:cNvSpPr>
          <p:nvPr>
            <p:ph type="body" idx="1"/>
          </p:nvPr>
        </p:nvSpPr>
        <p:spPr/>
        <p:txBody>
          <a:bodyPr>
            <a:normAutofit/>
          </a:bodyPr>
          <a:lstStyle/>
          <a:p>
            <a:pPr marL="76200" indent="0">
              <a:buNone/>
            </a:pPr>
            <a:r>
              <a:rPr lang="zh-TW" altLang="en-US" sz="1800" b="1" i="0" u="none" strike="noStrike">
                <a:solidFill>
                  <a:srgbClr val="212121"/>
                </a:solidFill>
                <a:effectLst/>
                <a:latin typeface="Roboto" panose="02000000000000000000" pitchFamily="2" charset="0"/>
              </a:rPr>
              <a:t>為鼓勵學生從事毫米波雷達 </a:t>
            </a:r>
            <a:r>
              <a:rPr lang="en-US" altLang="zh-TW" sz="1800" b="1" i="0" u="none" strike="noStrike">
                <a:solidFill>
                  <a:srgbClr val="212121"/>
                </a:solidFill>
                <a:effectLst/>
                <a:latin typeface="Roboto" panose="02000000000000000000" pitchFamily="2" charset="0"/>
              </a:rPr>
              <a:t>AI </a:t>
            </a:r>
            <a:r>
              <a:rPr lang="zh-TW" altLang="en-US" sz="1800" b="1" i="0" u="none" strike="noStrike">
                <a:solidFill>
                  <a:srgbClr val="212121"/>
                </a:solidFill>
                <a:effectLst/>
                <a:latin typeface="Roboto" panose="02000000000000000000" pitchFamily="2" charset="0"/>
              </a:rPr>
              <a:t>應用設計，提升 </a:t>
            </a:r>
            <a:r>
              <a:rPr lang="en-US" altLang="zh-TW" sz="1800" b="1" i="0" u="none" strike="noStrike">
                <a:solidFill>
                  <a:srgbClr val="212121"/>
                </a:solidFill>
                <a:effectLst/>
                <a:latin typeface="Roboto" panose="02000000000000000000" pitchFamily="2" charset="0"/>
              </a:rPr>
              <a:t>edge AI </a:t>
            </a:r>
            <a:r>
              <a:rPr lang="zh-TW" altLang="en-US" sz="1800" b="1" i="0" u="none" strike="noStrike">
                <a:solidFill>
                  <a:srgbClr val="212121"/>
                </a:solidFill>
                <a:effectLst/>
                <a:latin typeface="Roboto" panose="02000000000000000000" pitchFamily="2" charset="0"/>
              </a:rPr>
              <a:t>應用及創意，特舉辦本競賽。</a:t>
            </a:r>
            <a:endParaRPr lang="zh-TW" altLang="en-US">
              <a:effectLst/>
            </a:endParaRPr>
          </a:p>
          <a:p>
            <a:pPr marL="76200" indent="0" rtl="0">
              <a:spcBef>
                <a:spcPts val="1100"/>
              </a:spcBef>
              <a:spcAft>
                <a:spcPts val="0"/>
              </a:spcAft>
              <a:buNone/>
            </a:pPr>
            <a:r>
              <a:rPr lang="zh-TW" altLang="en-US" sz="1800" b="1" i="0" u="sng">
                <a:solidFill>
                  <a:srgbClr val="000000"/>
                </a:solidFill>
                <a:effectLst/>
                <a:latin typeface="Roboto" panose="02000000000000000000" pitchFamily="2" charset="0"/>
              </a:rPr>
              <a:t>競賽說明</a:t>
            </a:r>
            <a:endParaRPr lang="zh-TW" altLang="en-US">
              <a:effectLst/>
            </a:endParaRPr>
          </a:p>
          <a:p>
            <a:pPr rtl="0">
              <a:spcBef>
                <a:spcPts val="1100"/>
              </a:spcBef>
              <a:spcAft>
                <a:spcPts val="0"/>
              </a:spcAft>
            </a:pPr>
            <a:r>
              <a:rPr lang="zh-TW" altLang="en-US" sz="1800" b="1" i="0" u="none" strike="noStrike">
                <a:solidFill>
                  <a:srgbClr val="212121"/>
                </a:solidFill>
                <a:effectLst/>
                <a:latin typeface="Roboto" panose="02000000000000000000" pitchFamily="2" charset="0"/>
              </a:rPr>
              <a:t>本次競賽提供之雷達套件為 </a:t>
            </a:r>
            <a:r>
              <a:rPr lang="en-US" altLang="zh-TW" sz="1800" b="1" i="0" u="none" strike="noStrike">
                <a:solidFill>
                  <a:srgbClr val="212121"/>
                </a:solidFill>
                <a:effectLst/>
                <a:latin typeface="Roboto" panose="02000000000000000000" pitchFamily="2" charset="0"/>
              </a:rPr>
              <a:t>K60168A Dongle</a:t>
            </a:r>
            <a:r>
              <a:rPr lang="zh-TW" altLang="en-US" sz="1800" b="1" i="0" u="none" strike="noStrike">
                <a:solidFill>
                  <a:srgbClr val="212121"/>
                </a:solidFill>
                <a:effectLst/>
                <a:latin typeface="Roboto" panose="02000000000000000000" pitchFamily="2" charset="0"/>
              </a:rPr>
              <a:t>，參賽隊伍可直接將其連接至個人電腦或筆記型電腦，進行雷達信號的擷取與處理，以及雷達 </a:t>
            </a:r>
            <a:r>
              <a:rPr lang="en-US" altLang="zh-TW" sz="1800" b="1" i="0" u="none" strike="noStrike">
                <a:solidFill>
                  <a:srgbClr val="212121"/>
                </a:solidFill>
                <a:effectLst/>
                <a:latin typeface="Roboto" panose="02000000000000000000" pitchFamily="2" charset="0"/>
              </a:rPr>
              <a:t>AI </a:t>
            </a:r>
            <a:r>
              <a:rPr lang="zh-TW" altLang="en-US" sz="1800" b="1" i="0" u="none" strike="noStrike">
                <a:solidFill>
                  <a:srgbClr val="212121"/>
                </a:solidFill>
                <a:effectLst/>
                <a:latin typeface="Roboto" panose="02000000000000000000" pitchFamily="2" charset="0"/>
              </a:rPr>
              <a:t>應用的開發與模型佈署。</a:t>
            </a:r>
            <a:endParaRPr lang="zh-TW" altLang="en-US">
              <a:effectLst/>
            </a:endParaRPr>
          </a:p>
          <a:p>
            <a:pPr rtl="0">
              <a:spcBef>
                <a:spcPts val="1100"/>
              </a:spcBef>
              <a:spcAft>
                <a:spcPts val="0"/>
              </a:spcAft>
            </a:pPr>
            <a:r>
              <a:rPr lang="zh-TW" altLang="en-US" sz="1800" b="1" i="0" u="none" strike="noStrike">
                <a:solidFill>
                  <a:srgbClr val="212121"/>
                </a:solidFill>
                <a:effectLst/>
                <a:latin typeface="Roboto" panose="02000000000000000000" pitchFamily="2" charset="0"/>
              </a:rPr>
              <a:t>參賽隊伍需自備筆記型電腦用於競賽之開發環境建立，開酷科技僅提供毫米波雷達模組以及開發工具。</a:t>
            </a:r>
            <a:endParaRPr lang="zh-TW" altLang="en-US">
              <a:effectLst/>
            </a:endParaRPr>
          </a:p>
          <a:p>
            <a:pPr rtl="0">
              <a:spcBef>
                <a:spcPts val="1100"/>
              </a:spcBef>
              <a:spcAft>
                <a:spcPts val="0"/>
              </a:spcAft>
            </a:pPr>
            <a:r>
              <a:rPr lang="zh-TW" altLang="en-US" sz="1800" b="1" i="0" u="none" strike="noStrike">
                <a:solidFill>
                  <a:srgbClr val="212121"/>
                </a:solidFill>
                <a:effectLst/>
                <a:latin typeface="Roboto" panose="02000000000000000000" pitchFamily="2" charset="0"/>
              </a:rPr>
              <a:t>初賽需上傳以毫米波雷達應用為主的構想書，決賽需繳交書面報告</a:t>
            </a:r>
            <a:r>
              <a:rPr lang="en-US" altLang="zh-TW" sz="1800" b="1" i="0" u="none" strike="noStrike">
                <a:solidFill>
                  <a:srgbClr val="212121"/>
                </a:solidFill>
                <a:effectLst/>
                <a:latin typeface="Roboto" panose="02000000000000000000" pitchFamily="2" charset="0"/>
              </a:rPr>
              <a:t>(</a:t>
            </a:r>
            <a:r>
              <a:rPr lang="zh-TW" altLang="en-US" sz="1800" b="1" i="0" u="none" strike="noStrike">
                <a:solidFill>
                  <a:srgbClr val="212121"/>
                </a:solidFill>
                <a:effectLst/>
                <a:latin typeface="Roboto" panose="02000000000000000000" pitchFamily="2" charset="0"/>
              </a:rPr>
              <a:t>含研究主題的數據資料</a:t>
            </a:r>
            <a:r>
              <a:rPr lang="en-US" altLang="zh-TW" sz="1800" b="1" i="0" u="none" strike="noStrike">
                <a:solidFill>
                  <a:srgbClr val="212121"/>
                </a:solidFill>
                <a:effectLst/>
                <a:latin typeface="Roboto" panose="02000000000000000000" pitchFamily="2" charset="0"/>
              </a:rPr>
              <a:t>)</a:t>
            </a:r>
            <a:r>
              <a:rPr lang="zh-TW" altLang="en-US" sz="1800" b="1" i="0" u="none" strike="noStrike">
                <a:solidFill>
                  <a:srgbClr val="212121"/>
                </a:solidFill>
                <a:effectLst/>
                <a:latin typeface="Roboto" panose="02000000000000000000" pitchFamily="2" charset="0"/>
              </a:rPr>
              <a:t>、成果展示影片，以及提供實作的程式碼與模型。</a:t>
            </a:r>
            <a:endParaRPr lang="zh-TW" altLang="en-US">
              <a:effectLst/>
            </a:endParaRPr>
          </a:p>
          <a:p>
            <a:pPr rtl="0">
              <a:spcBef>
                <a:spcPts val="1100"/>
              </a:spcBef>
              <a:spcAft>
                <a:spcPts val="0"/>
              </a:spcAft>
            </a:pPr>
            <a:r>
              <a:rPr lang="zh-TW" altLang="en-US" sz="1800" b="1" i="0" u="none" strike="noStrike">
                <a:solidFill>
                  <a:srgbClr val="212121"/>
                </a:solidFill>
                <a:effectLst/>
                <a:latin typeface="Roboto" panose="02000000000000000000" pitchFamily="2" charset="0"/>
              </a:rPr>
              <a:t>主辦單位於</a:t>
            </a:r>
            <a:r>
              <a:rPr lang="en-US" altLang="zh-TW" sz="1800" b="1" i="0" u="none" strike="noStrike">
                <a:solidFill>
                  <a:srgbClr val="212121"/>
                </a:solidFill>
                <a:effectLst/>
                <a:latin typeface="Roboto" panose="02000000000000000000" pitchFamily="2" charset="0"/>
              </a:rPr>
              <a:t>12</a:t>
            </a:r>
            <a:r>
              <a:rPr lang="zh-TW" altLang="en-US" sz="1800" b="1" i="0" u="none" strike="noStrike">
                <a:solidFill>
                  <a:srgbClr val="212121"/>
                </a:solidFill>
                <a:effectLst/>
                <a:latin typeface="Roboto" panose="02000000000000000000" pitchFamily="2" charset="0"/>
              </a:rPr>
              <a:t>月辦理「頒獎及成果展交流」，邀請參賽隊伍、帶隊教授分享，以及成果展示與交流。</a:t>
            </a:r>
            <a:endParaRPr lang="zh-TW" altLang="en-US">
              <a:effectLst/>
            </a:endParaRPr>
          </a:p>
          <a:p>
            <a:pPr marL="76200" indent="0">
              <a:buNone/>
            </a:pPr>
            <a:endParaRPr lang="zh-TW" altLang="en-US"/>
          </a:p>
        </p:txBody>
      </p:sp>
      <p:sp>
        <p:nvSpPr>
          <p:cNvPr id="4" name="投影片編號版面配置區 3">
            <a:extLst>
              <a:ext uri="{FF2B5EF4-FFF2-40B4-BE49-F238E27FC236}">
                <a16:creationId xmlns:a16="http://schemas.microsoft.com/office/drawing/2014/main" id="{25430371-7D29-4571-A1EE-A5A65E7612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spTree>
    <p:extLst>
      <p:ext uri="{BB962C8B-B14F-4D97-AF65-F5344CB8AC3E}">
        <p14:creationId xmlns:p14="http://schemas.microsoft.com/office/powerpoint/2010/main" val="27224351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6D071D-DBDD-4216-97CE-86C746E6F421}"/>
              </a:ext>
            </a:extLst>
          </p:cNvPr>
          <p:cNvSpPr>
            <a:spLocks noGrp="1"/>
          </p:cNvSpPr>
          <p:nvPr>
            <p:ph type="title"/>
          </p:nvPr>
        </p:nvSpPr>
        <p:spPr/>
        <p:txBody>
          <a:bodyPr>
            <a:noAutofit/>
          </a:bodyPr>
          <a:lstStyle/>
          <a:p>
            <a:r>
              <a:rPr lang="zh-TW" altLang="en-US"/>
              <a:t>電子簽章教學</a:t>
            </a:r>
          </a:p>
        </p:txBody>
      </p:sp>
      <p:sp>
        <p:nvSpPr>
          <p:cNvPr id="3" name="文字版面配置區 2">
            <a:extLst>
              <a:ext uri="{FF2B5EF4-FFF2-40B4-BE49-F238E27FC236}">
                <a16:creationId xmlns:a16="http://schemas.microsoft.com/office/drawing/2014/main" id="{588DED34-57E4-46FF-8768-6E0F5143E88A}"/>
              </a:ext>
            </a:extLst>
          </p:cNvPr>
          <p:cNvSpPr>
            <a:spLocks noGrp="1"/>
          </p:cNvSpPr>
          <p:nvPr>
            <p:ph type="body" idx="1"/>
          </p:nvPr>
        </p:nvSpPr>
        <p:spPr>
          <a:xfrm>
            <a:off x="838200" y="1407886"/>
            <a:ext cx="4578927" cy="3912259"/>
          </a:xfrm>
        </p:spPr>
        <p:txBody>
          <a:bodyPr>
            <a:noAutofit/>
          </a:bodyPr>
          <a:lstStyle/>
          <a:p>
            <a:pPr marL="76200" indent="0">
              <a:buNone/>
            </a:pPr>
            <a:r>
              <a:rPr lang="zh-TW" altLang="en-US" sz="2000"/>
              <a:t>進入 </a:t>
            </a:r>
            <a:r>
              <a:rPr lang="en-US" altLang="zh-TW" sz="2000">
                <a:solidFill>
                  <a:srgbClr val="FF0000"/>
                </a:solidFill>
              </a:rPr>
              <a:t>AI</a:t>
            </a:r>
            <a:r>
              <a:rPr lang="zh-TW" altLang="en-US" sz="2000">
                <a:solidFill>
                  <a:srgbClr val="FF0000"/>
                </a:solidFill>
              </a:rPr>
              <a:t> </a:t>
            </a:r>
            <a:r>
              <a:rPr lang="en-US" altLang="zh-TW" sz="2000">
                <a:solidFill>
                  <a:srgbClr val="FF0000"/>
                </a:solidFill>
              </a:rPr>
              <a:t>x </a:t>
            </a:r>
            <a:r>
              <a:rPr lang="zh-TW" altLang="en-US" sz="2000">
                <a:solidFill>
                  <a:srgbClr val="FF0000"/>
                </a:solidFill>
              </a:rPr>
              <a:t>毫米波雷達 </a:t>
            </a:r>
            <a:r>
              <a:rPr lang="zh-TW" altLang="en-US" sz="2000"/>
              <a:t>官網，點選 </a:t>
            </a:r>
            <a:r>
              <a:rPr lang="en-US" altLang="zh-TW" sz="2000"/>
              <a:t>“</a:t>
            </a:r>
            <a:r>
              <a:rPr lang="zh-TW" altLang="en-US" sz="2000">
                <a:solidFill>
                  <a:srgbClr val="FF0000"/>
                </a:solidFill>
              </a:rPr>
              <a:t>毫米波雷達</a:t>
            </a:r>
            <a:r>
              <a:rPr lang="en-US" altLang="zh-TW" sz="2000">
                <a:solidFill>
                  <a:srgbClr val="FF0000"/>
                </a:solidFill>
              </a:rPr>
              <a:t>AI</a:t>
            </a:r>
            <a:r>
              <a:rPr lang="zh-TW" altLang="en-US" sz="2000">
                <a:solidFill>
                  <a:srgbClr val="FF0000"/>
                </a:solidFill>
              </a:rPr>
              <a:t>創意應用賽</a:t>
            </a:r>
            <a:r>
              <a:rPr lang="en-US" altLang="zh-TW" sz="2000"/>
              <a:t>”</a:t>
            </a:r>
            <a:r>
              <a:rPr lang="zh-TW" altLang="en-US" sz="2000"/>
              <a:t> </a:t>
            </a:r>
            <a:r>
              <a:rPr lang="en-US" altLang="zh-TW" sz="2000"/>
              <a:t>&gt;</a:t>
            </a:r>
            <a:r>
              <a:rPr lang="zh-TW" altLang="en-US" sz="2000"/>
              <a:t> </a:t>
            </a:r>
            <a:r>
              <a:rPr lang="en-US" altLang="zh-TW" sz="2000"/>
              <a:t>“</a:t>
            </a:r>
            <a:r>
              <a:rPr lang="zh-TW" altLang="en-US" sz="2000">
                <a:solidFill>
                  <a:srgbClr val="FF0000"/>
                </a:solidFill>
              </a:rPr>
              <a:t>報名與資料上傳</a:t>
            </a:r>
            <a:r>
              <a:rPr lang="en-US" altLang="zh-TW" sz="2000"/>
              <a:t>”</a:t>
            </a:r>
            <a:endParaRPr lang="zh-TW" altLang="en-US" sz="2000"/>
          </a:p>
        </p:txBody>
      </p:sp>
      <p:sp>
        <p:nvSpPr>
          <p:cNvPr id="4" name="投影片編號版面配置區 3">
            <a:extLst>
              <a:ext uri="{FF2B5EF4-FFF2-40B4-BE49-F238E27FC236}">
                <a16:creationId xmlns:a16="http://schemas.microsoft.com/office/drawing/2014/main" id="{CD430A05-4081-4479-ACBD-68C1778A3A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pic>
        <p:nvPicPr>
          <p:cNvPr id="6" name="圖片 5">
            <a:extLst>
              <a:ext uri="{FF2B5EF4-FFF2-40B4-BE49-F238E27FC236}">
                <a16:creationId xmlns:a16="http://schemas.microsoft.com/office/drawing/2014/main" id="{93F8109E-81A3-44A6-A38C-05AE8180B68D}"/>
              </a:ext>
            </a:extLst>
          </p:cNvPr>
          <p:cNvPicPr>
            <a:picLocks noChangeAspect="1"/>
          </p:cNvPicPr>
          <p:nvPr/>
        </p:nvPicPr>
        <p:blipFill>
          <a:blip r:embed="rId2"/>
          <a:stretch>
            <a:fillRect/>
          </a:stretch>
        </p:blipFill>
        <p:spPr>
          <a:xfrm>
            <a:off x="1803680" y="2563091"/>
            <a:ext cx="2647966" cy="3514188"/>
          </a:xfrm>
          <a:prstGeom prst="rect">
            <a:avLst/>
          </a:prstGeom>
        </p:spPr>
      </p:pic>
      <p:sp>
        <p:nvSpPr>
          <p:cNvPr id="9" name="文字版面配置區 2">
            <a:extLst>
              <a:ext uri="{FF2B5EF4-FFF2-40B4-BE49-F238E27FC236}">
                <a16:creationId xmlns:a16="http://schemas.microsoft.com/office/drawing/2014/main" id="{9EBA2FCA-ED5A-4C34-ABBA-FE4AA276C4D5}"/>
              </a:ext>
            </a:extLst>
          </p:cNvPr>
          <p:cNvSpPr txBox="1">
            <a:spLocks/>
          </p:cNvSpPr>
          <p:nvPr/>
        </p:nvSpPr>
        <p:spPr>
          <a:xfrm>
            <a:off x="5986484" y="1407886"/>
            <a:ext cx="5521036" cy="299093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25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25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2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Arial"/>
              <a:buNone/>
            </a:pPr>
            <a:r>
              <a:rPr lang="zh-TW" altLang="en-US" sz="2000"/>
              <a:t>下拉畫面到 </a:t>
            </a:r>
            <a:r>
              <a:rPr lang="en-US" altLang="zh-TW" sz="2000"/>
              <a:t>“</a:t>
            </a:r>
            <a:r>
              <a:rPr lang="zh-TW" altLang="en-US" sz="2000">
                <a:solidFill>
                  <a:srgbClr val="FF0000"/>
                </a:solidFill>
              </a:rPr>
              <a:t>相關報名文件下載區</a:t>
            </a:r>
            <a:r>
              <a:rPr lang="en-US" altLang="zh-TW" sz="2000"/>
              <a:t>”</a:t>
            </a:r>
            <a:r>
              <a:rPr lang="zh-TW" altLang="en-US" sz="2000"/>
              <a:t>，點選右上角的箭頭</a:t>
            </a:r>
          </a:p>
        </p:txBody>
      </p:sp>
      <p:pic>
        <p:nvPicPr>
          <p:cNvPr id="10" name="圖片 9">
            <a:extLst>
              <a:ext uri="{FF2B5EF4-FFF2-40B4-BE49-F238E27FC236}">
                <a16:creationId xmlns:a16="http://schemas.microsoft.com/office/drawing/2014/main" id="{EA31A409-5DE1-4DDD-B174-075544F706BD}"/>
              </a:ext>
            </a:extLst>
          </p:cNvPr>
          <p:cNvPicPr>
            <a:picLocks noChangeAspect="1"/>
          </p:cNvPicPr>
          <p:nvPr/>
        </p:nvPicPr>
        <p:blipFill>
          <a:blip r:embed="rId3"/>
          <a:stretch>
            <a:fillRect/>
          </a:stretch>
        </p:blipFill>
        <p:spPr>
          <a:xfrm>
            <a:off x="6774875" y="2484188"/>
            <a:ext cx="3541155" cy="3263037"/>
          </a:xfrm>
          <a:prstGeom prst="rect">
            <a:avLst/>
          </a:prstGeom>
        </p:spPr>
      </p:pic>
      <p:sp>
        <p:nvSpPr>
          <p:cNvPr id="11" name="Google Shape;749;g376894e6804_0_561">
            <a:extLst>
              <a:ext uri="{FF2B5EF4-FFF2-40B4-BE49-F238E27FC236}">
                <a16:creationId xmlns:a16="http://schemas.microsoft.com/office/drawing/2014/main" id="{C803B070-94BE-479B-907F-85093A9671DA}"/>
              </a:ext>
            </a:extLst>
          </p:cNvPr>
          <p:cNvSpPr/>
          <p:nvPr/>
        </p:nvSpPr>
        <p:spPr>
          <a:xfrm>
            <a:off x="9673526" y="3432310"/>
            <a:ext cx="642504" cy="40362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00477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B27B85B-B38E-3183-DB70-F93F90C71FF2}"/>
              </a:ext>
            </a:extLst>
          </p:cNvPr>
          <p:cNvSpPr/>
          <p:nvPr/>
        </p:nvSpPr>
        <p:spPr>
          <a:xfrm>
            <a:off x="7480300" y="0"/>
            <a:ext cx="4654551" cy="63754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CC98298B-4230-3DF9-80A1-864C29E34F21}"/>
              </a:ext>
            </a:extLst>
          </p:cNvPr>
          <p:cNvSpPr/>
          <p:nvPr/>
        </p:nvSpPr>
        <p:spPr>
          <a:xfrm>
            <a:off x="57149" y="0"/>
            <a:ext cx="4781549" cy="63754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4D2D2E7-09D5-433B-B388-90B756C9D7CD}"/>
              </a:ext>
            </a:extLst>
          </p:cNvPr>
          <p:cNvSpPr>
            <a:spLocks noGrp="1"/>
          </p:cNvSpPr>
          <p:nvPr>
            <p:ph type="title"/>
          </p:nvPr>
        </p:nvSpPr>
        <p:spPr>
          <a:xfrm>
            <a:off x="646799" y="169378"/>
            <a:ext cx="10515600" cy="941161"/>
          </a:xfrm>
        </p:spPr>
        <p:txBody>
          <a:bodyPr>
            <a:normAutofit/>
          </a:bodyPr>
          <a:lstStyle/>
          <a:p>
            <a:r>
              <a:rPr lang="zh-TW" altLang="en-US" sz="4400" dirty="0">
                <a:latin typeface="微軟正黑體" panose="020B0604030504040204" pitchFamily="34" charset="-120"/>
                <a:ea typeface="微軟正黑體" panose="020B0604030504040204" pitchFamily="34" charset="-120"/>
              </a:rPr>
              <a:t>初賽</a:t>
            </a:r>
            <a:r>
              <a:rPr lang="zh-TW" altLang="en-US" sz="4400" dirty="0">
                <a:solidFill>
                  <a:srgbClr val="C00000"/>
                </a:solidFill>
                <a:latin typeface="微軟正黑體" panose="020B0604030504040204" pitchFamily="34" charset="-120"/>
                <a:ea typeface="微軟正黑體" panose="020B0604030504040204" pitchFamily="34" charset="-120"/>
              </a:rPr>
              <a:t>參賽</a:t>
            </a:r>
            <a:r>
              <a:rPr lang="zh-TW" altLang="en-US" sz="4400" dirty="0">
                <a:latin typeface="微軟正黑體" panose="020B0604030504040204" pitchFamily="34" charset="-120"/>
                <a:ea typeface="微軟正黑體" panose="020B0604030504040204" pitchFamily="34" charset="-120"/>
              </a:rPr>
              <a:t>證明</a:t>
            </a:r>
          </a:p>
        </p:txBody>
      </p:sp>
      <p:pic>
        <p:nvPicPr>
          <p:cNvPr id="4" name="圖片 3">
            <a:extLst>
              <a:ext uri="{FF2B5EF4-FFF2-40B4-BE49-F238E27FC236}">
                <a16:creationId xmlns:a16="http://schemas.microsoft.com/office/drawing/2014/main" id="{2F6D7F1E-3F4F-29B3-A3E0-46482EB21A31}"/>
              </a:ext>
            </a:extLst>
          </p:cNvPr>
          <p:cNvPicPr>
            <a:picLocks noChangeAspect="1"/>
          </p:cNvPicPr>
          <p:nvPr/>
        </p:nvPicPr>
        <p:blipFill>
          <a:blip r:embed="rId2"/>
          <a:stretch>
            <a:fillRect/>
          </a:stretch>
        </p:blipFill>
        <p:spPr>
          <a:xfrm>
            <a:off x="646799" y="1225746"/>
            <a:ext cx="3487949" cy="4962132"/>
          </a:xfrm>
          <a:prstGeom prst="rect">
            <a:avLst/>
          </a:prstGeom>
          <a:ln>
            <a:solidFill>
              <a:schemeClr val="tx1"/>
            </a:solidFill>
          </a:ln>
        </p:spPr>
      </p:pic>
      <p:sp>
        <p:nvSpPr>
          <p:cNvPr id="7" name="標題 1">
            <a:extLst>
              <a:ext uri="{FF2B5EF4-FFF2-40B4-BE49-F238E27FC236}">
                <a16:creationId xmlns:a16="http://schemas.microsoft.com/office/drawing/2014/main" id="{13CBE259-90E8-1FD2-E919-01AFEA80BCCD}"/>
              </a:ext>
            </a:extLst>
          </p:cNvPr>
          <p:cNvSpPr txBox="1">
            <a:spLocks/>
          </p:cNvSpPr>
          <p:nvPr/>
        </p:nvSpPr>
        <p:spPr>
          <a:xfrm>
            <a:off x="8039100" y="131830"/>
            <a:ext cx="4152900" cy="94116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sz="4400" dirty="0">
                <a:latin typeface="微軟正黑體" panose="020B0604030504040204" pitchFamily="34" charset="-120"/>
                <a:ea typeface="微軟正黑體" panose="020B0604030504040204" pitchFamily="34" charset="-120"/>
              </a:rPr>
              <a:t>初賽</a:t>
            </a:r>
            <a:r>
              <a:rPr lang="zh-TW" altLang="en-US" sz="4400" dirty="0">
                <a:solidFill>
                  <a:srgbClr val="C00000"/>
                </a:solidFill>
                <a:latin typeface="微軟正黑體" panose="020B0604030504040204" pitchFamily="34" charset="-120"/>
                <a:ea typeface="微軟正黑體" panose="020B0604030504040204" pitchFamily="34" charset="-120"/>
              </a:rPr>
              <a:t>入圍</a:t>
            </a:r>
            <a:r>
              <a:rPr lang="zh-TW" altLang="en-US" sz="4400" dirty="0">
                <a:latin typeface="微軟正黑體" panose="020B0604030504040204" pitchFamily="34" charset="-120"/>
                <a:ea typeface="微軟正黑體" panose="020B0604030504040204" pitchFamily="34" charset="-120"/>
              </a:rPr>
              <a:t>證明</a:t>
            </a:r>
          </a:p>
        </p:txBody>
      </p:sp>
      <p:pic>
        <p:nvPicPr>
          <p:cNvPr id="8" name="圖片 7" descr="一張含有 文字, 螢幕擷取畫面, 字型, 數字 的圖片&#10;&#10;AI 產生的內容可能不正確。">
            <a:extLst>
              <a:ext uri="{FF2B5EF4-FFF2-40B4-BE49-F238E27FC236}">
                <a16:creationId xmlns:a16="http://schemas.microsoft.com/office/drawing/2014/main" id="{500C7603-09E2-4F7D-AA80-A734F3035496}"/>
              </a:ext>
            </a:extLst>
          </p:cNvPr>
          <p:cNvPicPr>
            <a:picLocks noChangeAspect="1"/>
          </p:cNvPicPr>
          <p:nvPr/>
        </p:nvPicPr>
        <p:blipFill>
          <a:blip r:embed="rId3"/>
          <a:stretch>
            <a:fillRect/>
          </a:stretch>
        </p:blipFill>
        <p:spPr>
          <a:xfrm>
            <a:off x="8181816" y="1110539"/>
            <a:ext cx="3581400" cy="5077339"/>
          </a:xfrm>
          <a:prstGeom prst="rect">
            <a:avLst/>
          </a:prstGeom>
          <a:ln>
            <a:solidFill>
              <a:schemeClr val="tx1"/>
            </a:solidFill>
          </a:ln>
        </p:spPr>
      </p:pic>
      <p:pic>
        <p:nvPicPr>
          <p:cNvPr id="10" name="圖形 9" descr="業績成長 以實心填滿">
            <a:extLst>
              <a:ext uri="{FF2B5EF4-FFF2-40B4-BE49-F238E27FC236}">
                <a16:creationId xmlns:a16="http://schemas.microsoft.com/office/drawing/2014/main" id="{958CE255-0D17-90BA-C4CD-C784B527D4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8742" y="3187700"/>
            <a:ext cx="2755058" cy="2603500"/>
          </a:xfrm>
          <a:prstGeom prst="rect">
            <a:avLst/>
          </a:prstGeom>
        </p:spPr>
      </p:pic>
    </p:spTree>
    <p:extLst>
      <p:ext uri="{BB962C8B-B14F-4D97-AF65-F5344CB8AC3E}">
        <p14:creationId xmlns:p14="http://schemas.microsoft.com/office/powerpoint/2010/main" val="4028669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E81ABF81-C0FE-4CB4-9BAF-B67FD6A65C55}"/>
              </a:ext>
            </a:extLst>
          </p:cNvPr>
          <p:cNvPicPr>
            <a:picLocks noChangeAspect="1"/>
          </p:cNvPicPr>
          <p:nvPr/>
        </p:nvPicPr>
        <p:blipFill>
          <a:blip r:embed="rId2"/>
          <a:stretch>
            <a:fillRect/>
          </a:stretch>
        </p:blipFill>
        <p:spPr>
          <a:xfrm>
            <a:off x="838200" y="2474545"/>
            <a:ext cx="9483436" cy="3428432"/>
          </a:xfrm>
          <a:prstGeom prst="rect">
            <a:avLst/>
          </a:prstGeom>
        </p:spPr>
      </p:pic>
      <p:sp>
        <p:nvSpPr>
          <p:cNvPr id="2" name="標題 1">
            <a:extLst>
              <a:ext uri="{FF2B5EF4-FFF2-40B4-BE49-F238E27FC236}">
                <a16:creationId xmlns:a16="http://schemas.microsoft.com/office/drawing/2014/main" id="{C66D071D-DBDD-4216-97CE-86C746E6F421}"/>
              </a:ext>
            </a:extLst>
          </p:cNvPr>
          <p:cNvSpPr>
            <a:spLocks noGrp="1"/>
          </p:cNvSpPr>
          <p:nvPr>
            <p:ph type="title"/>
          </p:nvPr>
        </p:nvSpPr>
        <p:spPr/>
        <p:txBody>
          <a:bodyPr>
            <a:noAutofit/>
          </a:bodyPr>
          <a:lstStyle/>
          <a:p>
            <a:r>
              <a:rPr lang="zh-TW" altLang="en-US"/>
              <a:t>電子簽章教學</a:t>
            </a:r>
          </a:p>
        </p:txBody>
      </p:sp>
      <p:sp>
        <p:nvSpPr>
          <p:cNvPr id="3" name="文字版面配置區 2">
            <a:extLst>
              <a:ext uri="{FF2B5EF4-FFF2-40B4-BE49-F238E27FC236}">
                <a16:creationId xmlns:a16="http://schemas.microsoft.com/office/drawing/2014/main" id="{588DED34-57E4-46FF-8768-6E0F5143E88A}"/>
              </a:ext>
            </a:extLst>
          </p:cNvPr>
          <p:cNvSpPr>
            <a:spLocks noGrp="1"/>
          </p:cNvSpPr>
          <p:nvPr>
            <p:ph type="body" idx="1"/>
          </p:nvPr>
        </p:nvSpPr>
        <p:spPr>
          <a:xfrm>
            <a:off x="838200" y="1407886"/>
            <a:ext cx="5521036" cy="2990932"/>
          </a:xfrm>
        </p:spPr>
        <p:txBody>
          <a:bodyPr>
            <a:normAutofit/>
          </a:bodyPr>
          <a:lstStyle/>
          <a:p>
            <a:pPr marL="76200" indent="0">
              <a:buNone/>
            </a:pPr>
            <a:r>
              <a:rPr lang="zh-TW" altLang="en-US" sz="2000"/>
              <a:t>點選下載</a:t>
            </a:r>
          </a:p>
        </p:txBody>
      </p:sp>
      <p:sp>
        <p:nvSpPr>
          <p:cNvPr id="4" name="投影片編號版面配置區 3">
            <a:extLst>
              <a:ext uri="{FF2B5EF4-FFF2-40B4-BE49-F238E27FC236}">
                <a16:creationId xmlns:a16="http://schemas.microsoft.com/office/drawing/2014/main" id="{CD430A05-4081-4479-ACBD-68C1778A3A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sp>
        <p:nvSpPr>
          <p:cNvPr id="8" name="Google Shape;749;g376894e6804_0_561">
            <a:extLst>
              <a:ext uri="{FF2B5EF4-FFF2-40B4-BE49-F238E27FC236}">
                <a16:creationId xmlns:a16="http://schemas.microsoft.com/office/drawing/2014/main" id="{A92EFDA5-FA1C-4D79-A1BB-C873D98E2D32}"/>
              </a:ext>
            </a:extLst>
          </p:cNvPr>
          <p:cNvSpPr/>
          <p:nvPr/>
        </p:nvSpPr>
        <p:spPr>
          <a:xfrm>
            <a:off x="9901176" y="2499730"/>
            <a:ext cx="642504" cy="40362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978588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80011276-28F7-4433-BBC3-F1F27465F124}"/>
              </a:ext>
            </a:extLst>
          </p:cNvPr>
          <p:cNvPicPr>
            <a:picLocks noChangeAspect="1"/>
          </p:cNvPicPr>
          <p:nvPr/>
        </p:nvPicPr>
        <p:blipFill>
          <a:blip r:embed="rId2"/>
          <a:stretch>
            <a:fillRect/>
          </a:stretch>
        </p:blipFill>
        <p:spPr>
          <a:xfrm>
            <a:off x="838200" y="3397596"/>
            <a:ext cx="5919443" cy="2329625"/>
          </a:xfrm>
          <a:prstGeom prst="rect">
            <a:avLst/>
          </a:prstGeom>
        </p:spPr>
      </p:pic>
      <p:sp>
        <p:nvSpPr>
          <p:cNvPr id="2" name="標題 1">
            <a:extLst>
              <a:ext uri="{FF2B5EF4-FFF2-40B4-BE49-F238E27FC236}">
                <a16:creationId xmlns:a16="http://schemas.microsoft.com/office/drawing/2014/main" id="{C66D071D-DBDD-4216-97CE-86C746E6F421}"/>
              </a:ext>
            </a:extLst>
          </p:cNvPr>
          <p:cNvSpPr>
            <a:spLocks noGrp="1"/>
          </p:cNvSpPr>
          <p:nvPr>
            <p:ph type="title"/>
          </p:nvPr>
        </p:nvSpPr>
        <p:spPr/>
        <p:txBody>
          <a:bodyPr>
            <a:noAutofit/>
          </a:bodyPr>
          <a:lstStyle/>
          <a:p>
            <a:r>
              <a:rPr lang="zh-TW" altLang="en-US"/>
              <a:t>電子簽章教學</a:t>
            </a:r>
          </a:p>
        </p:txBody>
      </p:sp>
      <p:sp>
        <p:nvSpPr>
          <p:cNvPr id="4" name="投影片編號版面配置區 3">
            <a:extLst>
              <a:ext uri="{FF2B5EF4-FFF2-40B4-BE49-F238E27FC236}">
                <a16:creationId xmlns:a16="http://schemas.microsoft.com/office/drawing/2014/main" id="{CD430A05-4081-4479-ACBD-68C1778A3A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sp>
        <p:nvSpPr>
          <p:cNvPr id="8" name="Google Shape;749;g376894e6804_0_561">
            <a:extLst>
              <a:ext uri="{FF2B5EF4-FFF2-40B4-BE49-F238E27FC236}">
                <a16:creationId xmlns:a16="http://schemas.microsoft.com/office/drawing/2014/main" id="{A92EFDA5-FA1C-4D79-A1BB-C873D98E2D32}"/>
              </a:ext>
            </a:extLst>
          </p:cNvPr>
          <p:cNvSpPr/>
          <p:nvPr/>
        </p:nvSpPr>
        <p:spPr>
          <a:xfrm>
            <a:off x="2468211" y="4562408"/>
            <a:ext cx="2574843" cy="816388"/>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文字版面配置區 8">
            <a:extLst>
              <a:ext uri="{FF2B5EF4-FFF2-40B4-BE49-F238E27FC236}">
                <a16:creationId xmlns:a16="http://schemas.microsoft.com/office/drawing/2014/main" id="{A19C94D7-9736-4112-8303-21B375D84818}"/>
              </a:ext>
            </a:extLst>
          </p:cNvPr>
          <p:cNvSpPr txBox="1">
            <a:spLocks noGrp="1"/>
          </p:cNvSpPr>
          <p:nvPr>
            <p:ph type="body" idx="1"/>
          </p:nvPr>
        </p:nvSpPr>
        <p:spPr>
          <a:xfrm>
            <a:off x="838200" y="1408113"/>
            <a:ext cx="5919443" cy="1887656"/>
          </a:xfrm>
          <a:prstGeom prst="rect">
            <a:avLst/>
          </a:prstGeom>
          <a:noFill/>
        </p:spPr>
        <p:txBody>
          <a:bodyPr wrap="square">
            <a:spAutoFit/>
          </a:bodyPr>
          <a:lstStyle/>
          <a:p>
            <a:pPr marL="76200" indent="0">
              <a:buNone/>
            </a:pPr>
            <a:r>
              <a:rPr lang="zh-TW" altLang="en-US" sz="2000"/>
              <a:t>連結：</a:t>
            </a:r>
            <a:r>
              <a:rPr lang="zh-TW" altLang="en-US" sz="2000">
                <a:solidFill>
                  <a:schemeClr val="accent1"/>
                </a:solidFill>
                <a:hlinkClick r:id="rId3">
                  <a:extLst>
                    <a:ext uri="{A12FA001-AC4F-418D-AE19-62706E023703}">
                      <ahyp:hlinkClr xmlns:ahyp="http://schemas.microsoft.com/office/drawing/2018/hyperlinkcolor" val="tx"/>
                    </a:ext>
                  </a:extLst>
                </a:hlinkClick>
              </a:rPr>
              <a:t>https://www.ilovepdf.com/zh-tw/sign-pdf</a:t>
            </a:r>
            <a:endParaRPr lang="en-US" altLang="zh-TW" sz="2000">
              <a:solidFill>
                <a:schemeClr val="accent1"/>
              </a:solidFill>
            </a:endParaRPr>
          </a:p>
          <a:p>
            <a:pPr marL="76200" indent="0">
              <a:buNone/>
            </a:pPr>
            <a:r>
              <a:rPr lang="zh-TW" altLang="en-US" sz="2000"/>
              <a:t>進入電子簽章網頁，點擊 </a:t>
            </a:r>
            <a:r>
              <a:rPr lang="en-US" altLang="zh-TW" sz="2000"/>
              <a:t>– “</a:t>
            </a:r>
            <a:r>
              <a:rPr lang="zh-TW" altLang="en-US" sz="2000">
                <a:solidFill>
                  <a:srgbClr val="FF0000"/>
                </a:solidFill>
              </a:rPr>
              <a:t>選擇一個</a:t>
            </a:r>
            <a:r>
              <a:rPr lang="en-US" altLang="zh-TW" sz="2000">
                <a:solidFill>
                  <a:srgbClr val="FF0000"/>
                </a:solidFill>
              </a:rPr>
              <a:t>PDF</a:t>
            </a:r>
            <a:r>
              <a:rPr lang="zh-TW" altLang="en-US" sz="2000">
                <a:solidFill>
                  <a:srgbClr val="FF0000"/>
                </a:solidFill>
              </a:rPr>
              <a:t>文檔</a:t>
            </a:r>
            <a:r>
              <a:rPr lang="en-US" altLang="zh-TW" sz="2000"/>
              <a:t>”</a:t>
            </a:r>
            <a:r>
              <a:rPr lang="zh-TW" altLang="en-US" sz="2000"/>
              <a:t>，選擇剛才下載的 </a:t>
            </a:r>
            <a:r>
              <a:rPr lang="en-US" altLang="zh-TW" sz="2000"/>
              <a:t>“</a:t>
            </a:r>
            <a:r>
              <a:rPr lang="zh-TW" altLang="en-US" sz="2000">
                <a:solidFill>
                  <a:srgbClr val="FF0000"/>
                </a:solidFill>
              </a:rPr>
              <a:t>毫米波雷達</a:t>
            </a:r>
            <a:r>
              <a:rPr lang="en-US" altLang="zh-TW" sz="2000">
                <a:solidFill>
                  <a:srgbClr val="FF0000"/>
                </a:solidFill>
              </a:rPr>
              <a:t>AI</a:t>
            </a:r>
            <a:r>
              <a:rPr lang="zh-TW" altLang="en-US" sz="2000">
                <a:solidFill>
                  <a:srgbClr val="FF0000"/>
                </a:solidFill>
              </a:rPr>
              <a:t>創意應用賽個資聲明</a:t>
            </a:r>
            <a:r>
              <a:rPr lang="en-US" altLang="zh-TW" sz="2000"/>
              <a:t>”</a:t>
            </a:r>
            <a:endParaRPr lang="zh-TW" altLang="en-US" sz="2000"/>
          </a:p>
        </p:txBody>
      </p:sp>
      <p:pic>
        <p:nvPicPr>
          <p:cNvPr id="6" name="圖片 5">
            <a:extLst>
              <a:ext uri="{FF2B5EF4-FFF2-40B4-BE49-F238E27FC236}">
                <a16:creationId xmlns:a16="http://schemas.microsoft.com/office/drawing/2014/main" id="{0E63E66C-07AA-4F73-A251-7FD0FA269CF1}"/>
              </a:ext>
            </a:extLst>
          </p:cNvPr>
          <p:cNvPicPr>
            <a:picLocks noChangeAspect="1"/>
          </p:cNvPicPr>
          <p:nvPr/>
        </p:nvPicPr>
        <p:blipFill>
          <a:blip r:embed="rId4"/>
          <a:stretch>
            <a:fillRect/>
          </a:stretch>
        </p:blipFill>
        <p:spPr>
          <a:xfrm>
            <a:off x="7572653" y="3310873"/>
            <a:ext cx="3524838" cy="2416348"/>
          </a:xfrm>
          <a:prstGeom prst="rect">
            <a:avLst/>
          </a:prstGeom>
        </p:spPr>
      </p:pic>
      <p:sp>
        <p:nvSpPr>
          <p:cNvPr id="13" name="Google Shape;749;g376894e6804_0_561">
            <a:extLst>
              <a:ext uri="{FF2B5EF4-FFF2-40B4-BE49-F238E27FC236}">
                <a16:creationId xmlns:a16="http://schemas.microsoft.com/office/drawing/2014/main" id="{BD800115-94E1-4366-B22C-FE1A9902FC67}"/>
              </a:ext>
            </a:extLst>
          </p:cNvPr>
          <p:cNvSpPr/>
          <p:nvPr/>
        </p:nvSpPr>
        <p:spPr>
          <a:xfrm>
            <a:off x="7809139" y="3702658"/>
            <a:ext cx="1508044" cy="1676137"/>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文字版面配置區 8">
            <a:extLst>
              <a:ext uri="{FF2B5EF4-FFF2-40B4-BE49-F238E27FC236}">
                <a16:creationId xmlns:a16="http://schemas.microsoft.com/office/drawing/2014/main" id="{56E0A622-AAE8-4CA0-9B18-CA05AF59C1C0}"/>
              </a:ext>
            </a:extLst>
          </p:cNvPr>
          <p:cNvSpPr txBox="1">
            <a:spLocks/>
          </p:cNvSpPr>
          <p:nvPr/>
        </p:nvSpPr>
        <p:spPr>
          <a:xfrm>
            <a:off x="7572653" y="1402819"/>
            <a:ext cx="3524838" cy="6052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81000" algn="l" rtl="0">
              <a:lnSpc>
                <a:spcPct val="125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25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2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Arial"/>
              <a:buNone/>
            </a:pPr>
            <a:r>
              <a:rPr lang="zh-TW" altLang="en-US" sz="2000"/>
              <a:t>選擇 </a:t>
            </a:r>
            <a:r>
              <a:rPr lang="en-US" altLang="zh-TW" sz="2000"/>
              <a:t>“</a:t>
            </a:r>
            <a:r>
              <a:rPr lang="zh-TW" altLang="en-US" sz="2000">
                <a:solidFill>
                  <a:srgbClr val="FF0000"/>
                </a:solidFill>
              </a:rPr>
              <a:t>僅我自己</a:t>
            </a:r>
            <a:r>
              <a:rPr lang="en-US" altLang="zh-TW" sz="2000"/>
              <a:t>”</a:t>
            </a:r>
            <a:endParaRPr lang="zh-TW" altLang="en-US" sz="2000"/>
          </a:p>
        </p:txBody>
      </p:sp>
    </p:spTree>
    <p:extLst>
      <p:ext uri="{BB962C8B-B14F-4D97-AF65-F5344CB8AC3E}">
        <p14:creationId xmlns:p14="http://schemas.microsoft.com/office/powerpoint/2010/main" val="4012475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6D071D-DBDD-4216-97CE-86C746E6F421}"/>
              </a:ext>
            </a:extLst>
          </p:cNvPr>
          <p:cNvSpPr>
            <a:spLocks noGrp="1"/>
          </p:cNvSpPr>
          <p:nvPr>
            <p:ph type="title"/>
          </p:nvPr>
        </p:nvSpPr>
        <p:spPr/>
        <p:txBody>
          <a:bodyPr>
            <a:noAutofit/>
          </a:bodyPr>
          <a:lstStyle/>
          <a:p>
            <a:r>
              <a:rPr lang="zh-TW" altLang="en-US"/>
              <a:t>電子簽章教學</a:t>
            </a:r>
          </a:p>
        </p:txBody>
      </p:sp>
      <p:sp>
        <p:nvSpPr>
          <p:cNvPr id="4" name="投影片編號版面配置區 3">
            <a:extLst>
              <a:ext uri="{FF2B5EF4-FFF2-40B4-BE49-F238E27FC236}">
                <a16:creationId xmlns:a16="http://schemas.microsoft.com/office/drawing/2014/main" id="{CD430A05-4081-4479-ACBD-68C1778A3A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sp>
        <p:nvSpPr>
          <p:cNvPr id="9" name="文字版面配置區 8">
            <a:extLst>
              <a:ext uri="{FF2B5EF4-FFF2-40B4-BE49-F238E27FC236}">
                <a16:creationId xmlns:a16="http://schemas.microsoft.com/office/drawing/2014/main" id="{A19C94D7-9736-4112-8303-21B375D84818}"/>
              </a:ext>
            </a:extLst>
          </p:cNvPr>
          <p:cNvSpPr txBox="1">
            <a:spLocks noGrp="1"/>
          </p:cNvSpPr>
          <p:nvPr>
            <p:ph type="body" idx="1"/>
          </p:nvPr>
        </p:nvSpPr>
        <p:spPr>
          <a:xfrm>
            <a:off x="838200" y="1408113"/>
            <a:ext cx="1572490" cy="605254"/>
          </a:xfrm>
          <a:prstGeom prst="rect">
            <a:avLst/>
          </a:prstGeom>
          <a:noFill/>
        </p:spPr>
        <p:txBody>
          <a:bodyPr wrap="square">
            <a:spAutoFit/>
          </a:bodyPr>
          <a:lstStyle/>
          <a:p>
            <a:pPr marL="76200" indent="0">
              <a:buNone/>
            </a:pPr>
            <a:r>
              <a:rPr lang="en-US" altLang="zh-TW" sz="2000"/>
              <a:t>1. </a:t>
            </a:r>
            <a:r>
              <a:rPr lang="zh-TW" altLang="en-US" sz="2000"/>
              <a:t>輸入姓名</a:t>
            </a:r>
          </a:p>
        </p:txBody>
      </p:sp>
      <p:pic>
        <p:nvPicPr>
          <p:cNvPr id="5" name="圖片 4">
            <a:extLst>
              <a:ext uri="{FF2B5EF4-FFF2-40B4-BE49-F238E27FC236}">
                <a16:creationId xmlns:a16="http://schemas.microsoft.com/office/drawing/2014/main" id="{D3278532-446A-40CE-BAD4-AFC220AB114A}"/>
              </a:ext>
            </a:extLst>
          </p:cNvPr>
          <p:cNvPicPr>
            <a:picLocks noChangeAspect="1"/>
          </p:cNvPicPr>
          <p:nvPr/>
        </p:nvPicPr>
        <p:blipFill>
          <a:blip r:embed="rId2"/>
          <a:stretch>
            <a:fillRect/>
          </a:stretch>
        </p:blipFill>
        <p:spPr>
          <a:xfrm>
            <a:off x="6937752" y="1493456"/>
            <a:ext cx="4360630" cy="3739544"/>
          </a:xfrm>
          <a:prstGeom prst="rect">
            <a:avLst/>
          </a:prstGeom>
        </p:spPr>
      </p:pic>
      <p:sp>
        <p:nvSpPr>
          <p:cNvPr id="12" name="Google Shape;749;g376894e6804_0_561">
            <a:extLst>
              <a:ext uri="{FF2B5EF4-FFF2-40B4-BE49-F238E27FC236}">
                <a16:creationId xmlns:a16="http://schemas.microsoft.com/office/drawing/2014/main" id="{7D23AAC4-6184-4AD6-AF36-95E8B829C8F2}"/>
              </a:ext>
            </a:extLst>
          </p:cNvPr>
          <p:cNvSpPr/>
          <p:nvPr/>
        </p:nvSpPr>
        <p:spPr>
          <a:xfrm>
            <a:off x="9781309" y="3144339"/>
            <a:ext cx="1039091" cy="96536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5" name="Google Shape;751;g376894e6804_0_561">
            <a:extLst>
              <a:ext uri="{FF2B5EF4-FFF2-40B4-BE49-F238E27FC236}">
                <a16:creationId xmlns:a16="http://schemas.microsoft.com/office/drawing/2014/main" id="{A68BDB90-D2A5-4018-9B95-B9D3905697F3}"/>
              </a:ext>
            </a:extLst>
          </p:cNvPr>
          <p:cNvCxnSpPr>
            <a:cxnSpLocks/>
            <a:stCxn id="9" idx="3"/>
          </p:cNvCxnSpPr>
          <p:nvPr/>
        </p:nvCxnSpPr>
        <p:spPr>
          <a:xfrm>
            <a:off x="2410690" y="1710740"/>
            <a:ext cx="5216237" cy="686097"/>
          </a:xfrm>
          <a:prstGeom prst="straightConnector1">
            <a:avLst/>
          </a:prstGeom>
          <a:noFill/>
          <a:ln w="38100" cap="flat" cmpd="sng">
            <a:solidFill>
              <a:srgbClr val="FF0000"/>
            </a:solidFill>
            <a:prstDash val="solid"/>
            <a:miter lim="800000"/>
            <a:headEnd type="none" w="sm" len="sm"/>
            <a:tailEnd type="none" w="sm" len="sm"/>
          </a:ln>
        </p:spPr>
      </p:cxnSp>
      <p:sp>
        <p:nvSpPr>
          <p:cNvPr id="16" name="Google Shape;749;g376894e6804_0_561">
            <a:extLst>
              <a:ext uri="{FF2B5EF4-FFF2-40B4-BE49-F238E27FC236}">
                <a16:creationId xmlns:a16="http://schemas.microsoft.com/office/drawing/2014/main" id="{9684D076-76F7-4714-8096-E7340D93F153}"/>
              </a:ext>
            </a:extLst>
          </p:cNvPr>
          <p:cNvSpPr/>
          <p:nvPr/>
        </p:nvSpPr>
        <p:spPr>
          <a:xfrm>
            <a:off x="7570062" y="2053788"/>
            <a:ext cx="2273594" cy="53021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749;g376894e6804_0_561">
            <a:extLst>
              <a:ext uri="{FF2B5EF4-FFF2-40B4-BE49-F238E27FC236}">
                <a16:creationId xmlns:a16="http://schemas.microsoft.com/office/drawing/2014/main" id="{74AE23AF-9AB3-4479-90F3-2C8764AC0BF7}"/>
              </a:ext>
            </a:extLst>
          </p:cNvPr>
          <p:cNvSpPr/>
          <p:nvPr/>
        </p:nvSpPr>
        <p:spPr>
          <a:xfrm>
            <a:off x="7239000" y="3246226"/>
            <a:ext cx="387927" cy="31439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文字版面配置區 8">
            <a:extLst>
              <a:ext uri="{FF2B5EF4-FFF2-40B4-BE49-F238E27FC236}">
                <a16:creationId xmlns:a16="http://schemas.microsoft.com/office/drawing/2014/main" id="{FCA0BAC6-5415-4E7C-B93C-14864F4B693B}"/>
              </a:ext>
            </a:extLst>
          </p:cNvPr>
          <p:cNvSpPr txBox="1">
            <a:spLocks/>
          </p:cNvSpPr>
          <p:nvPr/>
        </p:nvSpPr>
        <p:spPr>
          <a:xfrm>
            <a:off x="838200" y="2135434"/>
            <a:ext cx="1572491" cy="6052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81000" algn="l" rtl="0">
              <a:lnSpc>
                <a:spcPct val="125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25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2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Arial"/>
              <a:buNone/>
            </a:pPr>
            <a:r>
              <a:rPr lang="en-US" altLang="zh-TW" sz="2000"/>
              <a:t>2. </a:t>
            </a:r>
            <a:r>
              <a:rPr lang="zh-TW" altLang="en-US" sz="2000"/>
              <a:t>點擊此處</a:t>
            </a:r>
          </a:p>
        </p:txBody>
      </p:sp>
      <p:cxnSp>
        <p:nvCxnSpPr>
          <p:cNvPr id="19" name="Google Shape;751;g376894e6804_0_561">
            <a:extLst>
              <a:ext uri="{FF2B5EF4-FFF2-40B4-BE49-F238E27FC236}">
                <a16:creationId xmlns:a16="http://schemas.microsoft.com/office/drawing/2014/main" id="{3D2BE533-7FA9-47A6-A6BA-FA581A3F3900}"/>
              </a:ext>
            </a:extLst>
          </p:cNvPr>
          <p:cNvCxnSpPr>
            <a:cxnSpLocks/>
            <a:stCxn id="18" idx="3"/>
            <a:endCxn id="17" idx="1"/>
          </p:cNvCxnSpPr>
          <p:nvPr/>
        </p:nvCxnSpPr>
        <p:spPr>
          <a:xfrm>
            <a:off x="2410691" y="2438061"/>
            <a:ext cx="4828309" cy="965361"/>
          </a:xfrm>
          <a:prstGeom prst="straightConnector1">
            <a:avLst/>
          </a:prstGeom>
          <a:noFill/>
          <a:ln w="38100" cap="flat" cmpd="sng">
            <a:solidFill>
              <a:srgbClr val="FF0000"/>
            </a:solidFill>
            <a:prstDash val="solid"/>
            <a:miter lim="800000"/>
            <a:headEnd type="none" w="sm" len="sm"/>
            <a:tailEnd type="none" w="sm" len="sm"/>
          </a:ln>
        </p:spPr>
      </p:cxnSp>
      <p:cxnSp>
        <p:nvCxnSpPr>
          <p:cNvPr id="26" name="Google Shape;751;g376894e6804_0_561">
            <a:extLst>
              <a:ext uri="{FF2B5EF4-FFF2-40B4-BE49-F238E27FC236}">
                <a16:creationId xmlns:a16="http://schemas.microsoft.com/office/drawing/2014/main" id="{3C6275DE-2DBA-4A0F-AF03-057636EFEB51}"/>
              </a:ext>
            </a:extLst>
          </p:cNvPr>
          <p:cNvCxnSpPr>
            <a:cxnSpLocks/>
            <a:stCxn id="29" idx="3"/>
          </p:cNvCxnSpPr>
          <p:nvPr/>
        </p:nvCxnSpPr>
        <p:spPr>
          <a:xfrm flipV="1">
            <a:off x="4135582" y="3616224"/>
            <a:ext cx="5562600" cy="498304"/>
          </a:xfrm>
          <a:prstGeom prst="straightConnector1">
            <a:avLst/>
          </a:prstGeom>
          <a:noFill/>
          <a:ln w="38100" cap="flat" cmpd="sng">
            <a:solidFill>
              <a:srgbClr val="FF0000"/>
            </a:solidFill>
            <a:prstDash val="solid"/>
            <a:miter lim="800000"/>
            <a:headEnd type="none" w="sm" len="sm"/>
            <a:tailEnd type="none" w="sm" len="sm"/>
          </a:ln>
        </p:spPr>
      </p:cxnSp>
      <p:sp>
        <p:nvSpPr>
          <p:cNvPr id="29" name="文字版面配置區 8">
            <a:extLst>
              <a:ext uri="{FF2B5EF4-FFF2-40B4-BE49-F238E27FC236}">
                <a16:creationId xmlns:a16="http://schemas.microsoft.com/office/drawing/2014/main" id="{DA2B5D15-E30C-433A-AB26-B050F0560B2E}"/>
              </a:ext>
            </a:extLst>
          </p:cNvPr>
          <p:cNvSpPr txBox="1">
            <a:spLocks/>
          </p:cNvSpPr>
          <p:nvPr/>
        </p:nvSpPr>
        <p:spPr>
          <a:xfrm>
            <a:off x="782782" y="3811901"/>
            <a:ext cx="3352800" cy="6052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81000" algn="l" rtl="0">
              <a:lnSpc>
                <a:spcPct val="125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25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2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Arial"/>
              <a:buNone/>
            </a:pPr>
            <a:r>
              <a:rPr lang="en-US" altLang="zh-TW" sz="2000"/>
              <a:t>3. </a:t>
            </a:r>
            <a:r>
              <a:rPr lang="zh-TW" altLang="en-US" sz="2000"/>
              <a:t>點擊 </a:t>
            </a:r>
            <a:r>
              <a:rPr lang="en-US" altLang="zh-TW" sz="2000"/>
              <a:t>“</a:t>
            </a:r>
            <a:r>
              <a:rPr lang="zh-TW" altLang="en-US" sz="2000">
                <a:solidFill>
                  <a:srgbClr val="FF0000"/>
                </a:solidFill>
              </a:rPr>
              <a:t>從你的手機上書寫</a:t>
            </a:r>
            <a:r>
              <a:rPr lang="en-US" altLang="zh-TW" sz="2000"/>
              <a:t>”</a:t>
            </a:r>
            <a:endParaRPr lang="zh-TW" altLang="en-US" sz="2000"/>
          </a:p>
        </p:txBody>
      </p:sp>
    </p:spTree>
    <p:extLst>
      <p:ext uri="{BB962C8B-B14F-4D97-AF65-F5344CB8AC3E}">
        <p14:creationId xmlns:p14="http://schemas.microsoft.com/office/powerpoint/2010/main" val="22332000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6D071D-DBDD-4216-97CE-86C746E6F421}"/>
              </a:ext>
            </a:extLst>
          </p:cNvPr>
          <p:cNvSpPr>
            <a:spLocks noGrp="1"/>
          </p:cNvSpPr>
          <p:nvPr>
            <p:ph type="title"/>
          </p:nvPr>
        </p:nvSpPr>
        <p:spPr/>
        <p:txBody>
          <a:bodyPr>
            <a:noAutofit/>
          </a:bodyPr>
          <a:lstStyle/>
          <a:p>
            <a:r>
              <a:rPr lang="zh-TW" altLang="en-US"/>
              <a:t>電子簽章教學</a:t>
            </a:r>
          </a:p>
        </p:txBody>
      </p:sp>
      <p:sp>
        <p:nvSpPr>
          <p:cNvPr id="4" name="投影片編號版面配置區 3">
            <a:extLst>
              <a:ext uri="{FF2B5EF4-FFF2-40B4-BE49-F238E27FC236}">
                <a16:creationId xmlns:a16="http://schemas.microsoft.com/office/drawing/2014/main" id="{CD430A05-4081-4479-ACBD-68C1778A3A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
        <p:nvSpPr>
          <p:cNvPr id="9" name="文字版面配置區 8">
            <a:extLst>
              <a:ext uri="{FF2B5EF4-FFF2-40B4-BE49-F238E27FC236}">
                <a16:creationId xmlns:a16="http://schemas.microsoft.com/office/drawing/2014/main" id="{A19C94D7-9736-4112-8303-21B375D84818}"/>
              </a:ext>
            </a:extLst>
          </p:cNvPr>
          <p:cNvSpPr txBox="1">
            <a:spLocks noGrp="1"/>
          </p:cNvSpPr>
          <p:nvPr>
            <p:ph type="body" idx="1"/>
          </p:nvPr>
        </p:nvSpPr>
        <p:spPr>
          <a:xfrm>
            <a:off x="838200" y="1408113"/>
            <a:ext cx="2667000" cy="605254"/>
          </a:xfrm>
          <a:prstGeom prst="rect">
            <a:avLst/>
          </a:prstGeom>
          <a:noFill/>
        </p:spPr>
        <p:txBody>
          <a:bodyPr wrap="square">
            <a:spAutoFit/>
          </a:bodyPr>
          <a:lstStyle/>
          <a:p>
            <a:pPr marL="76200" indent="0">
              <a:buNone/>
            </a:pPr>
            <a:r>
              <a:rPr lang="zh-TW" altLang="en-US" sz="2000"/>
              <a:t>用手機掃描</a:t>
            </a:r>
            <a:r>
              <a:rPr lang="en-US" altLang="zh-TW" sz="2000"/>
              <a:t>QR</a:t>
            </a:r>
            <a:r>
              <a:rPr lang="zh-TW" altLang="en-US" sz="2000"/>
              <a:t> </a:t>
            </a:r>
            <a:r>
              <a:rPr lang="en-US" altLang="zh-TW" sz="2000"/>
              <a:t>Code</a:t>
            </a:r>
            <a:endParaRPr lang="zh-TW" altLang="en-US" sz="2000"/>
          </a:p>
        </p:txBody>
      </p:sp>
      <p:pic>
        <p:nvPicPr>
          <p:cNvPr id="6" name="圖片 5">
            <a:extLst>
              <a:ext uri="{FF2B5EF4-FFF2-40B4-BE49-F238E27FC236}">
                <a16:creationId xmlns:a16="http://schemas.microsoft.com/office/drawing/2014/main" id="{67834E14-0170-4114-A5C2-A0847E62E1D1}"/>
              </a:ext>
            </a:extLst>
          </p:cNvPr>
          <p:cNvPicPr>
            <a:picLocks noChangeAspect="1"/>
          </p:cNvPicPr>
          <p:nvPr/>
        </p:nvPicPr>
        <p:blipFill>
          <a:blip r:embed="rId2"/>
          <a:stretch>
            <a:fillRect/>
          </a:stretch>
        </p:blipFill>
        <p:spPr>
          <a:xfrm>
            <a:off x="838200" y="2584007"/>
            <a:ext cx="4258339" cy="3058551"/>
          </a:xfrm>
          <a:prstGeom prst="rect">
            <a:avLst/>
          </a:prstGeom>
        </p:spPr>
      </p:pic>
      <p:pic>
        <p:nvPicPr>
          <p:cNvPr id="10" name="圖片 9">
            <a:extLst>
              <a:ext uri="{FF2B5EF4-FFF2-40B4-BE49-F238E27FC236}">
                <a16:creationId xmlns:a16="http://schemas.microsoft.com/office/drawing/2014/main" id="{2A87EFBE-AE93-4B30-B5D7-43474E64ACD1}"/>
              </a:ext>
            </a:extLst>
          </p:cNvPr>
          <p:cNvPicPr>
            <a:picLocks noChangeAspect="1"/>
          </p:cNvPicPr>
          <p:nvPr/>
        </p:nvPicPr>
        <p:blipFill>
          <a:blip r:embed="rId3"/>
          <a:stretch>
            <a:fillRect/>
          </a:stretch>
        </p:blipFill>
        <p:spPr>
          <a:xfrm>
            <a:off x="6096000" y="2927055"/>
            <a:ext cx="2624380" cy="2568732"/>
          </a:xfrm>
          <a:prstGeom prst="rect">
            <a:avLst/>
          </a:prstGeom>
        </p:spPr>
      </p:pic>
      <p:pic>
        <p:nvPicPr>
          <p:cNvPr id="13" name="圖片 12">
            <a:extLst>
              <a:ext uri="{FF2B5EF4-FFF2-40B4-BE49-F238E27FC236}">
                <a16:creationId xmlns:a16="http://schemas.microsoft.com/office/drawing/2014/main" id="{EF3363A6-7FB8-44EF-AAFB-7DA2CE17F7D2}"/>
              </a:ext>
            </a:extLst>
          </p:cNvPr>
          <p:cNvPicPr>
            <a:picLocks noChangeAspect="1"/>
          </p:cNvPicPr>
          <p:nvPr/>
        </p:nvPicPr>
        <p:blipFill>
          <a:blip r:embed="rId4"/>
          <a:stretch>
            <a:fillRect/>
          </a:stretch>
        </p:blipFill>
        <p:spPr>
          <a:xfrm>
            <a:off x="9052632" y="2927055"/>
            <a:ext cx="2668313" cy="2568732"/>
          </a:xfrm>
          <a:prstGeom prst="rect">
            <a:avLst/>
          </a:prstGeom>
        </p:spPr>
      </p:pic>
      <p:sp>
        <p:nvSpPr>
          <p:cNvPr id="21" name="文字版面配置區 8">
            <a:extLst>
              <a:ext uri="{FF2B5EF4-FFF2-40B4-BE49-F238E27FC236}">
                <a16:creationId xmlns:a16="http://schemas.microsoft.com/office/drawing/2014/main" id="{7717573A-17C4-4FBE-9CD7-7D519818D2A4}"/>
              </a:ext>
            </a:extLst>
          </p:cNvPr>
          <p:cNvSpPr txBox="1">
            <a:spLocks/>
          </p:cNvSpPr>
          <p:nvPr/>
        </p:nvSpPr>
        <p:spPr>
          <a:xfrm>
            <a:off x="6095999" y="1408113"/>
            <a:ext cx="5624945" cy="6052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81000" algn="l" rtl="0">
              <a:lnSpc>
                <a:spcPct val="125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25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2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Arial"/>
              <a:buNone/>
            </a:pPr>
            <a:r>
              <a:rPr lang="zh-TW" altLang="en-US" sz="2000"/>
              <a:t>在格子中寫下自己的姓名，並按下 </a:t>
            </a:r>
            <a:r>
              <a:rPr lang="en-US" altLang="zh-TW" sz="2000"/>
              <a:t>“</a:t>
            </a:r>
            <a:r>
              <a:rPr lang="en-US" altLang="zh-TW" sz="2000">
                <a:solidFill>
                  <a:srgbClr val="FF0000"/>
                </a:solidFill>
              </a:rPr>
              <a:t>Apply</a:t>
            </a:r>
            <a:r>
              <a:rPr lang="en-US" altLang="zh-TW" sz="2000"/>
              <a:t>”</a:t>
            </a:r>
            <a:endParaRPr lang="zh-TW" altLang="en-US" sz="2000"/>
          </a:p>
        </p:txBody>
      </p:sp>
    </p:spTree>
    <p:extLst>
      <p:ext uri="{BB962C8B-B14F-4D97-AF65-F5344CB8AC3E}">
        <p14:creationId xmlns:p14="http://schemas.microsoft.com/office/powerpoint/2010/main" val="17610106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6D071D-DBDD-4216-97CE-86C746E6F421}"/>
              </a:ext>
            </a:extLst>
          </p:cNvPr>
          <p:cNvSpPr>
            <a:spLocks noGrp="1"/>
          </p:cNvSpPr>
          <p:nvPr>
            <p:ph type="title"/>
          </p:nvPr>
        </p:nvSpPr>
        <p:spPr/>
        <p:txBody>
          <a:bodyPr>
            <a:noAutofit/>
          </a:bodyPr>
          <a:lstStyle/>
          <a:p>
            <a:r>
              <a:rPr lang="zh-TW" altLang="en-US"/>
              <a:t>電子簽章教學</a:t>
            </a:r>
          </a:p>
        </p:txBody>
      </p:sp>
      <p:sp>
        <p:nvSpPr>
          <p:cNvPr id="4" name="投影片編號版面配置區 3">
            <a:extLst>
              <a:ext uri="{FF2B5EF4-FFF2-40B4-BE49-F238E27FC236}">
                <a16:creationId xmlns:a16="http://schemas.microsoft.com/office/drawing/2014/main" id="{CD430A05-4081-4479-ACBD-68C1778A3A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sp>
        <p:nvSpPr>
          <p:cNvPr id="9" name="文字版面配置區 8">
            <a:extLst>
              <a:ext uri="{FF2B5EF4-FFF2-40B4-BE49-F238E27FC236}">
                <a16:creationId xmlns:a16="http://schemas.microsoft.com/office/drawing/2014/main" id="{A19C94D7-9736-4112-8303-21B375D84818}"/>
              </a:ext>
            </a:extLst>
          </p:cNvPr>
          <p:cNvSpPr txBox="1">
            <a:spLocks noGrp="1"/>
          </p:cNvSpPr>
          <p:nvPr>
            <p:ph type="body" idx="1"/>
          </p:nvPr>
        </p:nvSpPr>
        <p:spPr>
          <a:xfrm>
            <a:off x="838200" y="1408113"/>
            <a:ext cx="3255818" cy="989974"/>
          </a:xfrm>
          <a:prstGeom prst="rect">
            <a:avLst/>
          </a:prstGeom>
          <a:noFill/>
        </p:spPr>
        <p:txBody>
          <a:bodyPr wrap="square">
            <a:spAutoFit/>
          </a:bodyPr>
          <a:lstStyle/>
          <a:p>
            <a:pPr marL="76200" indent="0">
              <a:buNone/>
            </a:pPr>
            <a:r>
              <a:rPr lang="zh-TW" altLang="en-US" sz="2000"/>
              <a:t>可以在電腦上看到剛才寫下的姓名，按下 </a:t>
            </a:r>
            <a:r>
              <a:rPr lang="en-US" altLang="zh-TW" sz="2000"/>
              <a:t>“</a:t>
            </a:r>
            <a:r>
              <a:rPr lang="zh-TW" altLang="en-US" sz="2000">
                <a:solidFill>
                  <a:srgbClr val="FF0000"/>
                </a:solidFill>
              </a:rPr>
              <a:t>應用</a:t>
            </a:r>
            <a:r>
              <a:rPr lang="en-US" altLang="zh-TW" sz="2000"/>
              <a:t>”</a:t>
            </a:r>
            <a:endParaRPr lang="zh-TW" altLang="en-US" sz="2000"/>
          </a:p>
        </p:txBody>
      </p:sp>
      <p:pic>
        <p:nvPicPr>
          <p:cNvPr id="6" name="圖片 5">
            <a:extLst>
              <a:ext uri="{FF2B5EF4-FFF2-40B4-BE49-F238E27FC236}">
                <a16:creationId xmlns:a16="http://schemas.microsoft.com/office/drawing/2014/main" id="{AEC87C90-D014-44C4-AF1D-CFD9530523AF}"/>
              </a:ext>
            </a:extLst>
          </p:cNvPr>
          <p:cNvPicPr>
            <a:picLocks noChangeAspect="1"/>
          </p:cNvPicPr>
          <p:nvPr/>
        </p:nvPicPr>
        <p:blipFill>
          <a:blip r:embed="rId2"/>
          <a:stretch>
            <a:fillRect/>
          </a:stretch>
        </p:blipFill>
        <p:spPr>
          <a:xfrm>
            <a:off x="838200" y="2884635"/>
            <a:ext cx="3532908" cy="3042814"/>
          </a:xfrm>
          <a:prstGeom prst="rect">
            <a:avLst/>
          </a:prstGeom>
        </p:spPr>
      </p:pic>
      <p:pic>
        <p:nvPicPr>
          <p:cNvPr id="10" name="圖片 9">
            <a:extLst>
              <a:ext uri="{FF2B5EF4-FFF2-40B4-BE49-F238E27FC236}">
                <a16:creationId xmlns:a16="http://schemas.microsoft.com/office/drawing/2014/main" id="{541247E9-362C-4FD9-B490-20F90B242625}"/>
              </a:ext>
            </a:extLst>
          </p:cNvPr>
          <p:cNvPicPr>
            <a:picLocks noChangeAspect="1"/>
          </p:cNvPicPr>
          <p:nvPr/>
        </p:nvPicPr>
        <p:blipFill>
          <a:blip r:embed="rId3"/>
          <a:stretch>
            <a:fillRect/>
          </a:stretch>
        </p:blipFill>
        <p:spPr>
          <a:xfrm>
            <a:off x="5058916" y="2884635"/>
            <a:ext cx="5523952" cy="3123476"/>
          </a:xfrm>
          <a:prstGeom prst="rect">
            <a:avLst/>
          </a:prstGeom>
        </p:spPr>
      </p:pic>
      <p:sp>
        <p:nvSpPr>
          <p:cNvPr id="21" name="文字版面配置區 8">
            <a:extLst>
              <a:ext uri="{FF2B5EF4-FFF2-40B4-BE49-F238E27FC236}">
                <a16:creationId xmlns:a16="http://schemas.microsoft.com/office/drawing/2014/main" id="{09B17CAB-EA07-4A2A-99EC-E467EAE1375E}"/>
              </a:ext>
            </a:extLst>
          </p:cNvPr>
          <p:cNvSpPr txBox="1">
            <a:spLocks/>
          </p:cNvSpPr>
          <p:nvPr/>
        </p:nvSpPr>
        <p:spPr>
          <a:xfrm>
            <a:off x="5058917" y="1408113"/>
            <a:ext cx="5523951" cy="137469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381000" algn="l" rtl="0">
              <a:lnSpc>
                <a:spcPct val="125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25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25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25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76200" indent="0">
              <a:buFont typeface="Arial"/>
              <a:buNone/>
            </a:pPr>
            <a:r>
              <a:rPr lang="zh-TW" altLang="en-US" sz="2000"/>
              <a:t>將簽章從右方拖拉至參賽人的位置，底下的日期也是依此類推，最後按下 </a:t>
            </a:r>
            <a:r>
              <a:rPr lang="en-US" altLang="zh-TW" sz="2000"/>
              <a:t>“</a:t>
            </a:r>
            <a:r>
              <a:rPr lang="zh-TW" altLang="en-US" sz="2000">
                <a:solidFill>
                  <a:srgbClr val="FF0000"/>
                </a:solidFill>
              </a:rPr>
              <a:t>簽名</a:t>
            </a:r>
            <a:r>
              <a:rPr lang="en-US" altLang="zh-TW" sz="2000"/>
              <a:t>”</a:t>
            </a:r>
            <a:r>
              <a:rPr lang="zh-TW" altLang="en-US" sz="2000"/>
              <a:t>，即可下載已簽署的文件</a:t>
            </a:r>
          </a:p>
        </p:txBody>
      </p:sp>
      <p:sp>
        <p:nvSpPr>
          <p:cNvPr id="22" name="Google Shape;749;g376894e6804_0_561">
            <a:extLst>
              <a:ext uri="{FF2B5EF4-FFF2-40B4-BE49-F238E27FC236}">
                <a16:creationId xmlns:a16="http://schemas.microsoft.com/office/drawing/2014/main" id="{7D69FB53-ABC6-4B53-BB5E-4F61AE414AC9}"/>
              </a:ext>
            </a:extLst>
          </p:cNvPr>
          <p:cNvSpPr/>
          <p:nvPr/>
        </p:nvSpPr>
        <p:spPr>
          <a:xfrm>
            <a:off x="9066350" y="5561019"/>
            <a:ext cx="1516516" cy="53021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749;g376894e6804_0_561">
            <a:extLst>
              <a:ext uri="{FF2B5EF4-FFF2-40B4-BE49-F238E27FC236}">
                <a16:creationId xmlns:a16="http://schemas.microsoft.com/office/drawing/2014/main" id="{4021C332-3CD6-4C0F-B2CB-386EC7F8E730}"/>
              </a:ext>
            </a:extLst>
          </p:cNvPr>
          <p:cNvSpPr/>
          <p:nvPr/>
        </p:nvSpPr>
        <p:spPr>
          <a:xfrm>
            <a:off x="3819667" y="5449887"/>
            <a:ext cx="548702" cy="530219"/>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619649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6D071D-DBDD-4216-97CE-86C746E6F421}"/>
              </a:ext>
            </a:extLst>
          </p:cNvPr>
          <p:cNvSpPr>
            <a:spLocks noGrp="1"/>
          </p:cNvSpPr>
          <p:nvPr>
            <p:ph type="title"/>
          </p:nvPr>
        </p:nvSpPr>
        <p:spPr/>
        <p:txBody>
          <a:bodyPr>
            <a:noAutofit/>
          </a:bodyPr>
          <a:lstStyle/>
          <a:p>
            <a:r>
              <a:rPr lang="zh-TW" altLang="en-US"/>
              <a:t>電子簽章教學</a:t>
            </a:r>
          </a:p>
        </p:txBody>
      </p:sp>
      <p:sp>
        <p:nvSpPr>
          <p:cNvPr id="4" name="投影片編號版面配置區 3">
            <a:extLst>
              <a:ext uri="{FF2B5EF4-FFF2-40B4-BE49-F238E27FC236}">
                <a16:creationId xmlns:a16="http://schemas.microsoft.com/office/drawing/2014/main" id="{CD430A05-4081-4479-ACBD-68C1778A3A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sp>
        <p:nvSpPr>
          <p:cNvPr id="9" name="文字版面配置區 8">
            <a:extLst>
              <a:ext uri="{FF2B5EF4-FFF2-40B4-BE49-F238E27FC236}">
                <a16:creationId xmlns:a16="http://schemas.microsoft.com/office/drawing/2014/main" id="{A19C94D7-9736-4112-8303-21B375D84818}"/>
              </a:ext>
            </a:extLst>
          </p:cNvPr>
          <p:cNvSpPr txBox="1">
            <a:spLocks noGrp="1"/>
          </p:cNvSpPr>
          <p:nvPr>
            <p:ph type="body" idx="1"/>
          </p:nvPr>
        </p:nvSpPr>
        <p:spPr>
          <a:xfrm>
            <a:off x="838200" y="1408113"/>
            <a:ext cx="3255818" cy="989974"/>
          </a:xfrm>
          <a:prstGeom prst="rect">
            <a:avLst/>
          </a:prstGeom>
          <a:noFill/>
        </p:spPr>
        <p:txBody>
          <a:bodyPr wrap="square">
            <a:spAutoFit/>
          </a:bodyPr>
          <a:lstStyle/>
          <a:p>
            <a:pPr marL="76200" indent="0">
              <a:buNone/>
            </a:pPr>
            <a:r>
              <a:rPr lang="zh-TW" altLang="en-US" sz="2000"/>
              <a:t>按下 </a:t>
            </a:r>
            <a:r>
              <a:rPr lang="en-US" altLang="zh-TW" sz="2000"/>
              <a:t>”</a:t>
            </a:r>
            <a:r>
              <a:rPr lang="zh-TW" altLang="en-US" sz="2000">
                <a:solidFill>
                  <a:srgbClr val="FF0000"/>
                </a:solidFill>
              </a:rPr>
              <a:t>下載文檔</a:t>
            </a:r>
            <a:r>
              <a:rPr lang="en-US" altLang="zh-TW" sz="2000"/>
              <a:t>”</a:t>
            </a:r>
            <a:r>
              <a:rPr lang="zh-TW" altLang="en-US" sz="2000"/>
              <a:t> 來下載同意書</a:t>
            </a:r>
          </a:p>
        </p:txBody>
      </p:sp>
      <p:pic>
        <p:nvPicPr>
          <p:cNvPr id="5" name="圖片 4">
            <a:extLst>
              <a:ext uri="{FF2B5EF4-FFF2-40B4-BE49-F238E27FC236}">
                <a16:creationId xmlns:a16="http://schemas.microsoft.com/office/drawing/2014/main" id="{AAEF01CD-A160-495F-8A7D-D10FC6F22CC4}"/>
              </a:ext>
            </a:extLst>
          </p:cNvPr>
          <p:cNvPicPr>
            <a:picLocks noChangeAspect="1"/>
          </p:cNvPicPr>
          <p:nvPr/>
        </p:nvPicPr>
        <p:blipFill>
          <a:blip r:embed="rId2"/>
          <a:stretch>
            <a:fillRect/>
          </a:stretch>
        </p:blipFill>
        <p:spPr>
          <a:xfrm>
            <a:off x="5120909" y="1493010"/>
            <a:ext cx="5844964" cy="3871980"/>
          </a:xfrm>
          <a:prstGeom prst="rect">
            <a:avLst/>
          </a:prstGeom>
        </p:spPr>
      </p:pic>
    </p:spTree>
    <p:extLst>
      <p:ext uri="{BB962C8B-B14F-4D97-AF65-F5344CB8AC3E}">
        <p14:creationId xmlns:p14="http://schemas.microsoft.com/office/powerpoint/2010/main" val="20753828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g376894e6804_0_157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A3FDBBD-146A-0852-5E6A-FE69C217242A}"/>
              </a:ext>
            </a:extLst>
          </p:cNvPr>
          <p:cNvSpPr/>
          <p:nvPr/>
        </p:nvSpPr>
        <p:spPr>
          <a:xfrm>
            <a:off x="1155142" y="2291895"/>
            <a:ext cx="7241039" cy="2705100"/>
          </a:xfrm>
          <a:prstGeom prst="rect">
            <a:avLst/>
          </a:prstGeom>
          <a:solidFill>
            <a:schemeClr val="accent4">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E663F52D-73E1-426F-83D9-853FC7DA749E}"/>
              </a:ext>
            </a:extLst>
          </p:cNvPr>
          <p:cNvSpPr>
            <a:spLocks noGrp="1"/>
          </p:cNvSpPr>
          <p:nvPr>
            <p:ph type="title"/>
          </p:nvPr>
        </p:nvSpPr>
        <p:spPr>
          <a:xfrm>
            <a:off x="571500" y="348072"/>
            <a:ext cx="10515600" cy="941161"/>
          </a:xfrm>
        </p:spPr>
        <p:txBody>
          <a:bodyPr>
            <a:normAutofit/>
          </a:bodyPr>
          <a:lstStyle/>
          <a:p>
            <a:r>
              <a:rPr lang="zh-TW" altLang="en-US" sz="5400" dirty="0">
                <a:solidFill>
                  <a:srgbClr val="700000"/>
                </a:solidFill>
                <a:latin typeface="微軟正黑體" panose="020B0604030504040204" pitchFamily="34" charset="-120"/>
                <a:ea typeface="微軟正黑體" panose="020B0604030504040204" pitchFamily="34" charset="-120"/>
              </a:rPr>
              <a:t>毫米波雷達</a:t>
            </a:r>
            <a:r>
              <a:rPr lang="en-US" altLang="zh-TW" sz="5400" dirty="0">
                <a:solidFill>
                  <a:srgbClr val="700000"/>
                </a:solidFill>
                <a:latin typeface="微軟正黑體" panose="020B0604030504040204" pitchFamily="34" charset="-120"/>
                <a:ea typeface="微軟正黑體" panose="020B0604030504040204" pitchFamily="34" charset="-120"/>
              </a:rPr>
              <a:t>AI</a:t>
            </a:r>
            <a:r>
              <a:rPr lang="zh-TW" altLang="en-US" sz="5400" dirty="0">
                <a:solidFill>
                  <a:srgbClr val="700000"/>
                </a:solidFill>
                <a:latin typeface="微軟正黑體" panose="020B0604030504040204" pitchFamily="34" charset="-120"/>
                <a:ea typeface="微軟正黑體" panose="020B0604030504040204" pitchFamily="34" charset="-120"/>
              </a:rPr>
              <a:t>創意應用賽</a:t>
            </a:r>
          </a:p>
        </p:txBody>
      </p:sp>
      <p:sp>
        <p:nvSpPr>
          <p:cNvPr id="3" name="文字版面配置區 2">
            <a:extLst>
              <a:ext uri="{FF2B5EF4-FFF2-40B4-BE49-F238E27FC236}">
                <a16:creationId xmlns:a16="http://schemas.microsoft.com/office/drawing/2014/main" id="{CB975510-A780-48B5-B26A-09BC3718126B}"/>
              </a:ext>
            </a:extLst>
          </p:cNvPr>
          <p:cNvSpPr>
            <a:spLocks noGrp="1"/>
          </p:cNvSpPr>
          <p:nvPr>
            <p:ph type="body" idx="1"/>
          </p:nvPr>
        </p:nvSpPr>
        <p:spPr>
          <a:xfrm>
            <a:off x="1155142" y="1289233"/>
            <a:ext cx="10515600" cy="4781005"/>
          </a:xfrm>
        </p:spPr>
        <p:txBody>
          <a:bodyPr>
            <a:normAutofit/>
          </a:bodyPr>
          <a:lstStyle/>
          <a:p>
            <a:pPr marL="76200" indent="0" rtl="0">
              <a:lnSpc>
                <a:spcPct val="170000"/>
              </a:lnSpc>
              <a:spcBef>
                <a:spcPts val="0"/>
              </a:spcBef>
              <a:spcAft>
                <a:spcPts val="0"/>
              </a:spcAft>
              <a:buNone/>
            </a:pPr>
            <a:r>
              <a:rPr lang="zh-TW" altLang="en-US" sz="3600" b="1" i="0" u="sng" dirty="0">
                <a:solidFill>
                  <a:srgbClr val="212121"/>
                </a:solidFill>
                <a:effectLst/>
                <a:latin typeface="微軟正黑體" panose="020B0604030504040204" pitchFamily="34" charset="-120"/>
                <a:ea typeface="微軟正黑體" panose="020B0604030504040204" pitchFamily="34" charset="-120"/>
              </a:rPr>
              <a:t>獎勵方式</a:t>
            </a:r>
            <a:endParaRPr lang="zh-TW" altLang="en-US" sz="3600" dirty="0">
              <a:effectLst/>
              <a:latin typeface="微軟正黑體" panose="020B0604030504040204" pitchFamily="34" charset="-120"/>
              <a:ea typeface="微軟正黑體" panose="020B0604030504040204" pitchFamily="34" charset="-120"/>
            </a:endParaRPr>
          </a:p>
          <a:p>
            <a:pPr rtl="0">
              <a:spcBef>
                <a:spcPts val="1100"/>
              </a:spcBef>
              <a:spcAft>
                <a:spcPts val="0"/>
              </a:spcAft>
            </a:pP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第一名 </a:t>
            </a:r>
            <a:r>
              <a:rPr lang="en-US" altLang="zh-TW" sz="2800" b="1" i="0" u="none" strike="noStrike" dirty="0">
                <a:solidFill>
                  <a:srgbClr val="212121"/>
                </a:solidFill>
                <a:effectLst/>
                <a:latin typeface="微軟正黑體" panose="020B0604030504040204" pitchFamily="34" charset="-120"/>
                <a:ea typeface="微軟正黑體" panose="020B0604030504040204" pitchFamily="34" charset="-120"/>
              </a:rPr>
              <a:t>1 </a:t>
            </a: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隊，獎金新臺幣</a:t>
            </a:r>
            <a:r>
              <a:rPr lang="zh-TW" altLang="en-US" sz="2800" b="1" i="0" u="none" strike="noStrike" dirty="0">
                <a:solidFill>
                  <a:srgbClr val="FF0000"/>
                </a:solidFill>
                <a:effectLst/>
                <a:latin typeface="微軟正黑體" panose="020B0604030504040204" pitchFamily="34" charset="-120"/>
                <a:ea typeface="微軟正黑體" panose="020B0604030504040204" pitchFamily="34" charset="-120"/>
              </a:rPr>
              <a:t>貳萬元</a:t>
            </a: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整</a:t>
            </a:r>
            <a:endParaRPr lang="zh-TW" altLang="en-US" sz="2800" dirty="0">
              <a:effectLst/>
              <a:latin typeface="微軟正黑體" panose="020B0604030504040204" pitchFamily="34" charset="-120"/>
              <a:ea typeface="微軟正黑體" panose="020B0604030504040204" pitchFamily="34" charset="-120"/>
            </a:endParaRPr>
          </a:p>
          <a:p>
            <a:pPr rtl="0">
              <a:spcBef>
                <a:spcPts val="1100"/>
              </a:spcBef>
              <a:spcAft>
                <a:spcPts val="0"/>
              </a:spcAft>
            </a:pP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第二名 </a:t>
            </a:r>
            <a:r>
              <a:rPr lang="en-US" altLang="zh-TW" sz="2800" b="1" i="0" u="none" strike="noStrike" dirty="0">
                <a:solidFill>
                  <a:srgbClr val="212121"/>
                </a:solidFill>
                <a:effectLst/>
                <a:latin typeface="微軟正黑體" panose="020B0604030504040204" pitchFamily="34" charset="-120"/>
                <a:ea typeface="微軟正黑體" panose="020B0604030504040204" pitchFamily="34" charset="-120"/>
              </a:rPr>
              <a:t>2 </a:t>
            </a: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隊，每隊獎金新臺幣</a:t>
            </a:r>
            <a:r>
              <a:rPr lang="zh-TW" altLang="en-US" sz="2800" b="1" i="0" u="none" strike="noStrike" dirty="0">
                <a:solidFill>
                  <a:srgbClr val="FF0000"/>
                </a:solidFill>
                <a:effectLst/>
                <a:latin typeface="微軟正黑體" panose="020B0604030504040204" pitchFamily="34" charset="-120"/>
                <a:ea typeface="微軟正黑體" panose="020B0604030504040204" pitchFamily="34" charset="-120"/>
              </a:rPr>
              <a:t>壹萬元</a:t>
            </a: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整</a:t>
            </a:r>
            <a:endParaRPr lang="zh-TW" altLang="en-US" sz="2800" dirty="0">
              <a:effectLst/>
              <a:latin typeface="微軟正黑體" panose="020B0604030504040204" pitchFamily="34" charset="-120"/>
              <a:ea typeface="微軟正黑體" panose="020B0604030504040204" pitchFamily="34" charset="-120"/>
            </a:endParaRPr>
          </a:p>
          <a:p>
            <a:pPr rtl="0">
              <a:spcBef>
                <a:spcPts val="1100"/>
              </a:spcBef>
              <a:spcAft>
                <a:spcPts val="0"/>
              </a:spcAft>
            </a:pP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第三名 </a:t>
            </a:r>
            <a:r>
              <a:rPr lang="en-US" altLang="zh-TW" sz="2800" b="1" i="0" u="none" strike="noStrike" dirty="0">
                <a:solidFill>
                  <a:srgbClr val="212121"/>
                </a:solidFill>
                <a:effectLst/>
                <a:latin typeface="微軟正黑體" panose="020B0604030504040204" pitchFamily="34" charset="-120"/>
                <a:ea typeface="微軟正黑體" panose="020B0604030504040204" pitchFamily="34" charset="-120"/>
              </a:rPr>
              <a:t>4 </a:t>
            </a: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隊，每隊獎金新臺幣</a:t>
            </a:r>
            <a:r>
              <a:rPr lang="zh-TW" altLang="en-US" sz="2800" b="1" i="0" u="none" strike="noStrike" dirty="0">
                <a:solidFill>
                  <a:srgbClr val="FF0000"/>
                </a:solidFill>
                <a:effectLst/>
                <a:latin typeface="微軟正黑體" panose="020B0604030504040204" pitchFamily="34" charset="-120"/>
                <a:ea typeface="微軟正黑體" panose="020B0604030504040204" pitchFamily="34" charset="-120"/>
              </a:rPr>
              <a:t>伍仟元</a:t>
            </a: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整</a:t>
            </a:r>
            <a:endParaRPr lang="zh-TW" altLang="en-US" sz="2800" dirty="0">
              <a:effectLst/>
              <a:latin typeface="微軟正黑體" panose="020B0604030504040204" pitchFamily="34" charset="-120"/>
              <a:ea typeface="微軟正黑體" panose="020B0604030504040204" pitchFamily="34" charset="-120"/>
            </a:endParaRPr>
          </a:p>
          <a:p>
            <a:pPr rtl="0">
              <a:spcBef>
                <a:spcPts val="1100"/>
              </a:spcBef>
              <a:spcAft>
                <a:spcPts val="0"/>
              </a:spcAft>
            </a:pPr>
            <a:r>
              <a:rPr lang="zh-TW" altLang="en-US" sz="2800" b="1" i="0" u="none" strike="noStrike" dirty="0">
                <a:solidFill>
                  <a:srgbClr val="212121"/>
                </a:solidFill>
                <a:effectLst/>
                <a:latin typeface="微軟正黑體" panose="020B0604030504040204" pitchFamily="34" charset="-120"/>
                <a:ea typeface="微軟正黑體" panose="020B0604030504040204" pitchFamily="34" charset="-120"/>
              </a:rPr>
              <a:t>佳作若干隊</a:t>
            </a:r>
            <a:endParaRPr lang="en-US" altLang="zh-TW" sz="2800" b="1" i="0" u="none" strike="noStrike" dirty="0">
              <a:solidFill>
                <a:srgbClr val="212121"/>
              </a:solidFill>
              <a:effectLst/>
              <a:latin typeface="微軟正黑體" panose="020B0604030504040204" pitchFamily="34" charset="-120"/>
              <a:ea typeface="微軟正黑體" panose="020B0604030504040204" pitchFamily="34" charset="-120"/>
            </a:endParaRPr>
          </a:p>
          <a:p>
            <a:pPr rtl="0">
              <a:lnSpc>
                <a:spcPct val="110000"/>
              </a:lnSpc>
              <a:spcBef>
                <a:spcPts val="1100"/>
              </a:spcBef>
              <a:spcAft>
                <a:spcPts val="0"/>
              </a:spcAft>
            </a:pPr>
            <a:endParaRPr lang="zh-TW" altLang="en-US" sz="1000" dirty="0">
              <a:effectLst/>
            </a:endParaRPr>
          </a:p>
          <a:p>
            <a:pPr marL="76200" indent="0" rtl="0">
              <a:spcBef>
                <a:spcPts val="1100"/>
              </a:spcBef>
              <a:spcAft>
                <a:spcPts val="0"/>
              </a:spcAft>
              <a:buNone/>
            </a:pPr>
            <a:r>
              <a:rPr lang="zh-TW" altLang="en-US" sz="2800" b="1" i="0" u="sng" strike="noStrike" dirty="0">
                <a:solidFill>
                  <a:srgbClr val="212121"/>
                </a:solidFill>
                <a:effectLst/>
                <a:latin typeface="Roboto" panose="02000000000000000000" pitchFamily="2" charset="0"/>
              </a:rPr>
              <a:t>得獎隊伍成員獲主辦單位</a:t>
            </a:r>
            <a:r>
              <a:rPr lang="zh-TW" altLang="en-US" sz="2800" b="1" i="0" u="sng" strike="noStrike" dirty="0">
                <a:solidFill>
                  <a:srgbClr val="FF0000"/>
                </a:solidFill>
                <a:effectLst/>
                <a:latin typeface="Roboto" panose="02000000000000000000" pitchFamily="2" charset="0"/>
              </a:rPr>
              <a:t>頒發獎狀</a:t>
            </a:r>
            <a:r>
              <a:rPr lang="zh-TW" altLang="en-US" sz="2800" b="1" i="0" u="sng" strike="noStrike" dirty="0">
                <a:solidFill>
                  <a:srgbClr val="212121"/>
                </a:solidFill>
                <a:effectLst/>
                <a:latin typeface="Roboto" panose="02000000000000000000" pitchFamily="2" charset="0"/>
              </a:rPr>
              <a:t>，指導教授獲</a:t>
            </a:r>
            <a:r>
              <a:rPr lang="zh-TW" altLang="en-US" sz="2800" b="1" i="0" u="sng" strike="noStrike" dirty="0">
                <a:solidFill>
                  <a:srgbClr val="FF0000"/>
                </a:solidFill>
                <a:effectLst/>
                <a:latin typeface="Roboto" panose="02000000000000000000" pitchFamily="2" charset="0"/>
              </a:rPr>
              <a:t>感謝狀</a:t>
            </a:r>
            <a:r>
              <a:rPr lang="zh-TW" altLang="en-US" sz="2800" b="1" i="0" u="sng" strike="noStrike" dirty="0">
                <a:solidFill>
                  <a:srgbClr val="212121"/>
                </a:solidFill>
                <a:effectLst/>
                <a:latin typeface="Roboto" panose="02000000000000000000" pitchFamily="2" charset="0"/>
              </a:rPr>
              <a:t>。</a:t>
            </a:r>
            <a:endParaRPr lang="zh-TW" altLang="en-US" sz="2800" u="sng" dirty="0">
              <a:effectLst/>
            </a:endParaRPr>
          </a:p>
          <a:p>
            <a:pPr marL="76200" indent="0">
              <a:buNone/>
            </a:pPr>
            <a:endParaRPr lang="zh-TW" altLang="en-US" dirty="0"/>
          </a:p>
        </p:txBody>
      </p:sp>
      <p:sp>
        <p:nvSpPr>
          <p:cNvPr id="4" name="投影片編號版面配置區 3">
            <a:extLst>
              <a:ext uri="{FF2B5EF4-FFF2-40B4-BE49-F238E27FC236}">
                <a16:creationId xmlns:a16="http://schemas.microsoft.com/office/drawing/2014/main" id="{25430371-7D29-4571-A1EE-A5A65E7612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7" name="圖片 6">
            <a:extLst>
              <a:ext uri="{FF2B5EF4-FFF2-40B4-BE49-F238E27FC236}">
                <a16:creationId xmlns:a16="http://schemas.microsoft.com/office/drawing/2014/main" id="{18D1F20F-966D-56BD-1CB5-BAE4C0A0033D}"/>
              </a:ext>
            </a:extLst>
          </p:cNvPr>
          <p:cNvPicPr>
            <a:picLocks noChangeAspect="1"/>
          </p:cNvPicPr>
          <p:nvPr/>
        </p:nvPicPr>
        <p:blipFill>
          <a:blip r:embed="rId2"/>
          <a:stretch>
            <a:fillRect/>
          </a:stretch>
        </p:blipFill>
        <p:spPr>
          <a:xfrm>
            <a:off x="8482415" y="2504712"/>
            <a:ext cx="3289521" cy="2189027"/>
          </a:xfrm>
          <a:prstGeom prst="rect">
            <a:avLst/>
          </a:prstGeom>
        </p:spPr>
      </p:pic>
    </p:spTree>
    <p:extLst>
      <p:ext uri="{BB962C8B-B14F-4D97-AF65-F5344CB8AC3E}">
        <p14:creationId xmlns:p14="http://schemas.microsoft.com/office/powerpoint/2010/main" val="3317868024"/>
      </p:ext>
    </p:extLst>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184</TotalTime>
  <Words>2607</Words>
  <Application>Microsoft Office PowerPoint</Application>
  <PresentationFormat>寬螢幕</PresentationFormat>
  <Paragraphs>611</Paragraphs>
  <Slides>86</Slides>
  <Notes>67</Notes>
  <HiddenSlides>0</HiddenSlides>
  <MMClips>4</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86</vt:i4>
      </vt:variant>
    </vt:vector>
  </HeadingPairs>
  <TitlesOfParts>
    <vt:vector size="95" baseType="lpstr">
      <vt:lpstr>微軟正黑體</vt:lpstr>
      <vt:lpstr>DFKai-SB</vt:lpstr>
      <vt:lpstr>Times New Roman</vt:lpstr>
      <vt:lpstr>微軟正黑體</vt:lpstr>
      <vt:lpstr>Calibri</vt:lpstr>
      <vt:lpstr>Roboto</vt:lpstr>
      <vt:lpstr>Arial</vt:lpstr>
      <vt:lpstr>Office 佈景主題</vt:lpstr>
      <vt:lpstr>Office 佈景主題</vt:lpstr>
      <vt:lpstr>毫米波雷達    推進智慧生活</vt:lpstr>
      <vt:lpstr>對毫米波雷達    很陌生嗎？</vt:lpstr>
      <vt:lpstr>開酷如何讓手指  變成神奇指揮棒   </vt:lpstr>
      <vt:lpstr>PowerPoint 簡報</vt:lpstr>
      <vt:lpstr>2024年首辦「毫米波雷達AI創意競賽」</vt:lpstr>
      <vt:lpstr>報名 毫米波雷達AI創意應用賽 牛肉在哪裡？</vt:lpstr>
      <vt:lpstr>初賽：上傳以毫米波雷達應用為主的構想書</vt:lpstr>
      <vt:lpstr>初賽參賽證明</vt:lpstr>
      <vt:lpstr>毫米波雷達AI創意應用賽</vt:lpstr>
      <vt:lpstr>PowerPoint 簡報</vt:lpstr>
      <vt:lpstr>所需套件與安裝資源</vt:lpstr>
      <vt:lpstr>一、什麼是毫米波雷達？   雷達可以做什麼？   </vt:lpstr>
      <vt:lpstr>毫米波雷達感測器的長處</vt:lpstr>
      <vt:lpstr>常見應用</vt:lpstr>
      <vt:lpstr>Smart Home Controls AIoT</vt:lpstr>
      <vt:lpstr>二、雷達開發工具長什麼樣？   基本原理介紹</vt:lpstr>
      <vt:lpstr>K60168A Dongle 套件</vt:lpstr>
      <vt:lpstr>毫米波雷達基本原理 - FMCW</vt:lpstr>
      <vt:lpstr>毫米波雷達基本原理 – 距離與速度</vt:lpstr>
      <vt:lpstr>毫米波雷達基本原理 - Chirp</vt:lpstr>
      <vt:lpstr>雷達可視範圍</vt:lpstr>
      <vt:lpstr>逕向距離</vt:lpstr>
      <vt:lpstr>逕向速度</vt:lpstr>
      <vt:lpstr>逕向速度介紹</vt:lpstr>
      <vt:lpstr>雷達的入射角</vt:lpstr>
      <vt:lpstr>逕向距離、逕向速度和入射角關聯</vt:lpstr>
      <vt:lpstr>三、雷達真的能分辨手勢？   來看看一個簡單的應用</vt:lpstr>
      <vt:lpstr>雷達看到了甚麼</vt:lpstr>
      <vt:lpstr>RDI and PHD Map </vt:lpstr>
      <vt:lpstr>RDI Map</vt:lpstr>
      <vt:lpstr>PHD Map</vt:lpstr>
      <vt:lpstr>用 AI 學習分辨手勢</vt:lpstr>
      <vt:lpstr>手勢定義</vt:lpstr>
      <vt:lpstr>手勢定義範例</vt:lpstr>
      <vt:lpstr>即時測試展示</vt:lpstr>
      <vt:lpstr>四、模型如何訓練? </vt:lpstr>
      <vt:lpstr>AI 模型的搭建與訓練</vt:lpstr>
      <vt:lpstr>手勢辨識 模型架構範例: CNN + LSTM</vt:lpstr>
      <vt:lpstr>模型性能的評估要素</vt:lpstr>
      <vt:lpstr>如何改進模型性能</vt:lpstr>
      <vt:lpstr>五、程式、資料資源與實作</vt:lpstr>
      <vt:lpstr>下載 K60168A_Dongle相關套件</vt:lpstr>
      <vt:lpstr>K60168_Dongle 解壓縮</vt:lpstr>
      <vt:lpstr>K60168A_Dongle</vt:lpstr>
      <vt:lpstr>雷達資料收集</vt:lpstr>
      <vt:lpstr>KSOC Tool</vt:lpstr>
      <vt:lpstr>KSOC Tool</vt:lpstr>
      <vt:lpstr>KSOC Tool 啟動</vt:lpstr>
      <vt:lpstr>KSOC Tool 啟動</vt:lpstr>
      <vt:lpstr>KSOC Tool 介面</vt:lpstr>
      <vt:lpstr>如何蒐集資料</vt:lpstr>
      <vt:lpstr>如何蒐集資料</vt:lpstr>
      <vt:lpstr>注意事項</vt:lpstr>
      <vt:lpstr>如何看蒐集的資料</vt:lpstr>
      <vt:lpstr>資料格式介紹</vt:lpstr>
      <vt:lpstr>資料格式範例說明</vt:lpstr>
      <vt:lpstr>如何看蒐集的資料</vt:lpstr>
      <vt:lpstr>如何看蒐集的資料</vt:lpstr>
      <vt:lpstr>如何看蒐集的資料</vt:lpstr>
      <vt:lpstr>Sample Code</vt:lpstr>
      <vt:lpstr>Sample Code</vt:lpstr>
      <vt:lpstr>Sample Code</vt:lpstr>
      <vt:lpstr>Sample Code</vt:lpstr>
      <vt:lpstr>Sample Code</vt:lpstr>
      <vt:lpstr>Sample Code</vt:lpstr>
      <vt:lpstr>Sample Code</vt:lpstr>
      <vt:lpstr>手勢辨識DEMO</vt:lpstr>
      <vt:lpstr>下載範例程式碼</vt:lpstr>
      <vt:lpstr>下載範例程式碼</vt:lpstr>
      <vt:lpstr>建置專案</vt:lpstr>
      <vt:lpstr>建置專案</vt:lpstr>
      <vt:lpstr>建置專案</vt:lpstr>
      <vt:lpstr>執行 Online inference</vt:lpstr>
      <vt:lpstr>毫米波雷達安裝資源</vt:lpstr>
      <vt:lpstr>官方網站</vt:lpstr>
      <vt:lpstr>資料資源位置</vt:lpstr>
      <vt:lpstr>資料資源位置</vt:lpstr>
      <vt:lpstr>毫米波雷達AI創意應用賽</vt:lpstr>
      <vt:lpstr>電子簽章教學</vt:lpstr>
      <vt:lpstr>電子簽章教學</vt:lpstr>
      <vt:lpstr>電子簽章教學</vt:lpstr>
      <vt:lpstr>電子簽章教學</vt:lpstr>
      <vt:lpstr>電子簽章教學</vt:lpstr>
      <vt:lpstr>電子簽章教學</vt:lpstr>
      <vt:lpstr>電子簽章教學</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毫米波雷達AI創意應用賽</dc:title>
  <dc:creator>KaiKuTeK</dc:creator>
  <cp:lastModifiedBy>子晏</cp:lastModifiedBy>
  <cp:revision>6</cp:revision>
  <dcterms:created xsi:type="dcterms:W3CDTF">2021-01-29T01:46:06Z</dcterms:created>
  <dcterms:modified xsi:type="dcterms:W3CDTF">2025-09-14T14:00:50Z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3444929</vt:lpwstr>
  </property>
  <property fmtid="{D5CDD505-2E9C-101B-9397-08002B2CF9AE}" pid="3" name="NXPowerLiteSettings">
    <vt:lpwstr>C7000400038000</vt:lpwstr>
  </property>
  <property fmtid="{D5CDD505-2E9C-101B-9397-08002B2CF9AE}" pid="4" name="NXPowerLiteVersion">
    <vt:lpwstr>S9.0.3</vt:lpwstr>
  </property>
</Properties>
</file>